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359" r:id="rId2"/>
    <p:sldId id="360" r:id="rId3"/>
    <p:sldId id="361" r:id="rId4"/>
    <p:sldId id="362" r:id="rId5"/>
    <p:sldId id="367" r:id="rId6"/>
    <p:sldId id="368" r:id="rId7"/>
    <p:sldId id="369" r:id="rId8"/>
    <p:sldId id="366" r:id="rId9"/>
    <p:sldId id="370" r:id="rId10"/>
    <p:sldId id="371" r:id="rId11"/>
    <p:sldId id="372" r:id="rId12"/>
    <p:sldId id="365" r:id="rId13"/>
    <p:sldId id="373" r:id="rId14"/>
    <p:sldId id="374" r:id="rId15"/>
    <p:sldId id="375" r:id="rId16"/>
    <p:sldId id="364" r:id="rId17"/>
    <p:sldId id="376" r:id="rId18"/>
    <p:sldId id="377" r:id="rId19"/>
    <p:sldId id="378" r:id="rId20"/>
    <p:sldId id="379"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0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10"/>
    <p:restoredTop sz="94682"/>
  </p:normalViewPr>
  <p:slideViewPr>
    <p:cSldViewPr snapToGrid="0" snapToObjects="1">
      <p:cViewPr varScale="1">
        <p:scale>
          <a:sx n="54" d="100"/>
          <a:sy n="54" d="100"/>
        </p:scale>
        <p:origin x="1098"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2019/8/15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97030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2019/8/15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4763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15667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42212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913775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1564774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extLst>
      <p:ext uri="{BB962C8B-B14F-4D97-AF65-F5344CB8AC3E}">
        <p14:creationId xmlns:p14="http://schemas.microsoft.com/office/powerpoint/2010/main" val="4208258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2944323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15</a:t>
            </a:fld>
            <a:endParaRPr lang="zh-CN" altLang="en-US"/>
          </a:p>
        </p:txBody>
      </p:sp>
    </p:spTree>
    <p:extLst>
      <p:ext uri="{BB962C8B-B14F-4D97-AF65-F5344CB8AC3E}">
        <p14:creationId xmlns:p14="http://schemas.microsoft.com/office/powerpoint/2010/main" val="890679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3700653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extLst>
      <p:ext uri="{BB962C8B-B14F-4D97-AF65-F5344CB8AC3E}">
        <p14:creationId xmlns:p14="http://schemas.microsoft.com/office/powerpoint/2010/main" val="3146845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18</a:t>
            </a:fld>
            <a:endParaRPr lang="zh-CN" altLang="en-US"/>
          </a:p>
        </p:txBody>
      </p:sp>
    </p:spTree>
    <p:extLst>
      <p:ext uri="{BB962C8B-B14F-4D97-AF65-F5344CB8AC3E}">
        <p14:creationId xmlns:p14="http://schemas.microsoft.com/office/powerpoint/2010/main" val="1476942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19</a:t>
            </a:fld>
            <a:endParaRPr lang="zh-CN" altLang="en-US"/>
          </a:p>
        </p:txBody>
      </p:sp>
    </p:spTree>
    <p:extLst>
      <p:ext uri="{BB962C8B-B14F-4D97-AF65-F5344CB8AC3E}">
        <p14:creationId xmlns:p14="http://schemas.microsoft.com/office/powerpoint/2010/main" val="576709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633263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20</a:t>
            </a:fld>
            <a:endParaRPr lang="zh-CN" altLang="en-US"/>
          </a:p>
        </p:txBody>
      </p:sp>
    </p:spTree>
    <p:extLst>
      <p:ext uri="{BB962C8B-B14F-4D97-AF65-F5344CB8AC3E}">
        <p14:creationId xmlns:p14="http://schemas.microsoft.com/office/powerpoint/2010/main" val="1201575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165430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2918143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551288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2274763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53041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464706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3943988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14A56F-80F9-6547-89B4-C83397715D44}"/>
              </a:ext>
            </a:extLst>
          </p:cNvPr>
          <p:cNvSpPr/>
          <p:nvPr userDrawn="1"/>
        </p:nvSpPr>
        <p:spPr>
          <a:xfrm>
            <a:off x="190500" y="317500"/>
            <a:ext cx="11829221" cy="6286500"/>
          </a:xfrm>
          <a:prstGeom prst="rect">
            <a:avLst/>
          </a:prstGeom>
          <a:noFill/>
          <a:ln w="22225">
            <a:solidFill>
              <a:srgbClr val="08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平行四边形 3">
            <a:extLst>
              <a:ext uri="{FF2B5EF4-FFF2-40B4-BE49-F238E27FC236}">
                <a16:creationId xmlns:a16="http://schemas.microsoft.com/office/drawing/2014/main" id="{DFBFCD51-9714-9446-B5D1-1480AD527873}"/>
              </a:ext>
            </a:extLst>
          </p:cNvPr>
          <p:cNvSpPr/>
          <p:nvPr userDrawn="1"/>
        </p:nvSpPr>
        <p:spPr>
          <a:xfrm flipH="1">
            <a:off x="330554" y="114300"/>
            <a:ext cx="2971445" cy="596900"/>
          </a:xfrm>
          <a:prstGeom prst="parallelogram">
            <a:avLst>
              <a:gd name="adj" fmla="val 4631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平行四边形 2">
            <a:extLst>
              <a:ext uri="{FF2B5EF4-FFF2-40B4-BE49-F238E27FC236}">
                <a16:creationId xmlns:a16="http://schemas.microsoft.com/office/drawing/2014/main" id="{A3C44E95-3D93-7F42-B52B-DCA4D1EE3800}"/>
              </a:ext>
            </a:extLst>
          </p:cNvPr>
          <p:cNvSpPr/>
          <p:nvPr userDrawn="1"/>
        </p:nvSpPr>
        <p:spPr>
          <a:xfrm>
            <a:off x="330555" y="114300"/>
            <a:ext cx="2971445" cy="596900"/>
          </a:xfrm>
          <a:prstGeom prst="parallelogram">
            <a:avLst>
              <a:gd name="adj" fmla="val 46312"/>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12436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211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0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571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jfif"/></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A66D39-61F9-EA43-A67B-9D88AE4F2FC3}"/>
              </a:ext>
            </a:extLst>
          </p:cNvPr>
          <p:cNvSpPr txBox="1"/>
          <p:nvPr/>
        </p:nvSpPr>
        <p:spPr>
          <a:xfrm>
            <a:off x="8347238" y="689113"/>
            <a:ext cx="1538883" cy="4606389"/>
          </a:xfrm>
          <a:prstGeom prst="rect">
            <a:avLst/>
          </a:prstGeom>
          <a:noFill/>
        </p:spPr>
        <p:txBody>
          <a:bodyPr vert="eaVert" wrap="none" rtlCol="0">
            <a:spAutoFit/>
          </a:bodyPr>
          <a:lstStyle/>
          <a:p>
            <a:r>
              <a:rPr kumimoji="1" lang="zh-CN" altLang="en-US" sz="8800" dirty="0">
                <a:solidFill>
                  <a:srgbClr val="080059"/>
                </a:solidFill>
                <a:latin typeface="+mj-ea"/>
                <a:ea typeface="+mj-ea"/>
              </a:rPr>
              <a:t>南京大学</a:t>
            </a:r>
          </a:p>
        </p:txBody>
      </p:sp>
      <p:sp>
        <p:nvSpPr>
          <p:cNvPr id="5" name="矩形 4">
            <a:extLst>
              <a:ext uri="{FF2B5EF4-FFF2-40B4-BE49-F238E27FC236}">
                <a16:creationId xmlns:a16="http://schemas.microsoft.com/office/drawing/2014/main" id="{C9596FBC-DA25-054D-83FD-1F2B4E5CFE39}"/>
              </a:ext>
            </a:extLst>
          </p:cNvPr>
          <p:cNvSpPr/>
          <p:nvPr/>
        </p:nvSpPr>
        <p:spPr>
          <a:xfrm>
            <a:off x="10078281" y="842771"/>
            <a:ext cx="1470991" cy="1762539"/>
          </a:xfrm>
          <a:prstGeom prst="rect">
            <a:avLst/>
          </a:prstGeom>
          <a:noFill/>
          <a:ln w="25400">
            <a:solidFill>
              <a:srgbClr val="08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7601E6FF-4C1A-3342-A617-71842A5541EC}"/>
              </a:ext>
            </a:extLst>
          </p:cNvPr>
          <p:cNvSpPr/>
          <p:nvPr/>
        </p:nvSpPr>
        <p:spPr>
          <a:xfrm>
            <a:off x="10005394" y="2406528"/>
            <a:ext cx="1616764"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F160A59B-AF80-FA44-9B7E-1B15D3EE32BD}"/>
              </a:ext>
            </a:extLst>
          </p:cNvPr>
          <p:cNvSpPr txBox="1"/>
          <p:nvPr/>
        </p:nvSpPr>
        <p:spPr>
          <a:xfrm>
            <a:off x="10105890" y="965066"/>
            <a:ext cx="1415772" cy="584775"/>
          </a:xfrm>
          <a:prstGeom prst="rect">
            <a:avLst/>
          </a:prstGeom>
          <a:noFill/>
        </p:spPr>
        <p:txBody>
          <a:bodyPr wrap="none" rtlCol="0">
            <a:spAutoFit/>
          </a:bodyPr>
          <a:lstStyle/>
          <a:p>
            <a:pPr algn="ctr"/>
            <a:r>
              <a:rPr kumimoji="1" lang="zh-CN" altLang="en-US" sz="1600" dirty="0">
                <a:solidFill>
                  <a:srgbClr val="080059"/>
                </a:solidFill>
              </a:rPr>
              <a:t>用积极和主动</a:t>
            </a:r>
          </a:p>
          <a:p>
            <a:pPr algn="ctr"/>
            <a:r>
              <a:rPr kumimoji="1" lang="zh-CN" altLang="en-US" sz="1600" dirty="0">
                <a:solidFill>
                  <a:srgbClr val="080059"/>
                </a:solidFill>
              </a:rPr>
              <a:t>的心态学习</a:t>
            </a:r>
          </a:p>
        </p:txBody>
      </p:sp>
      <p:sp>
        <p:nvSpPr>
          <p:cNvPr id="12" name="文本框 11">
            <a:extLst>
              <a:ext uri="{FF2B5EF4-FFF2-40B4-BE49-F238E27FC236}">
                <a16:creationId xmlns:a16="http://schemas.microsoft.com/office/drawing/2014/main" id="{AFFC1297-8B9E-8748-AA74-397BA3881B23}"/>
              </a:ext>
            </a:extLst>
          </p:cNvPr>
          <p:cNvSpPr txBox="1"/>
          <p:nvPr/>
        </p:nvSpPr>
        <p:spPr>
          <a:xfrm>
            <a:off x="10198864" y="1844568"/>
            <a:ext cx="1229824" cy="261610"/>
          </a:xfrm>
          <a:prstGeom prst="rect">
            <a:avLst/>
          </a:prstGeom>
          <a:noFill/>
        </p:spPr>
        <p:txBody>
          <a:bodyPr wrap="none" rtlCol="0">
            <a:spAutoFit/>
          </a:bodyPr>
          <a:lstStyle/>
          <a:p>
            <a:r>
              <a:rPr kumimoji="1" lang="en-US" altLang="zh-CN" sz="1100">
                <a:solidFill>
                  <a:srgbClr val="080059"/>
                </a:solidFill>
              </a:rPr>
              <a:t>THREE</a:t>
            </a:r>
            <a:r>
              <a:rPr kumimoji="1" lang="zh-CN" altLang="en-US" sz="1100">
                <a:solidFill>
                  <a:srgbClr val="080059"/>
                </a:solidFill>
              </a:rPr>
              <a:t> </a:t>
            </a:r>
            <a:r>
              <a:rPr kumimoji="1" lang="en-US" altLang="zh-CN" sz="1100">
                <a:solidFill>
                  <a:srgbClr val="080059"/>
                </a:solidFill>
              </a:rPr>
              <a:t>POINTS</a:t>
            </a:r>
            <a:endParaRPr kumimoji="1" lang="en" altLang="zh-CN" sz="1100">
              <a:solidFill>
                <a:srgbClr val="080059"/>
              </a:solidFill>
            </a:endParaRPr>
          </a:p>
        </p:txBody>
      </p:sp>
      <p:sp>
        <p:nvSpPr>
          <p:cNvPr id="13" name="文本框 12">
            <a:extLst>
              <a:ext uri="{FF2B5EF4-FFF2-40B4-BE49-F238E27FC236}">
                <a16:creationId xmlns:a16="http://schemas.microsoft.com/office/drawing/2014/main" id="{749D9202-906E-AF46-AD20-1EB3C9956C1F}"/>
              </a:ext>
            </a:extLst>
          </p:cNvPr>
          <p:cNvSpPr txBox="1"/>
          <p:nvPr/>
        </p:nvSpPr>
        <p:spPr>
          <a:xfrm>
            <a:off x="10338326" y="1433523"/>
            <a:ext cx="950901" cy="967829"/>
          </a:xfrm>
          <a:prstGeom prst="rect">
            <a:avLst/>
          </a:prstGeom>
          <a:noFill/>
        </p:spPr>
        <p:txBody>
          <a:bodyPr wrap="none" rtlCol="0">
            <a:spAutoFit/>
          </a:bodyPr>
          <a:lstStyle/>
          <a:p>
            <a:pPr algn="ctr">
              <a:lnSpc>
                <a:spcPct val="150000"/>
              </a:lnSpc>
            </a:pPr>
            <a:r>
              <a:rPr kumimoji="1" lang="en-US" altLang="zh-CN" sz="2000">
                <a:solidFill>
                  <a:srgbClr val="080059"/>
                </a:solidFill>
                <a:latin typeface="+mj-lt"/>
              </a:rPr>
              <a:t>HEAT</a:t>
            </a:r>
            <a:endParaRPr kumimoji="1" lang="en" altLang="zh-CN" sz="2000">
              <a:solidFill>
                <a:srgbClr val="080059"/>
              </a:solidFill>
              <a:latin typeface="+mj-lt"/>
            </a:endParaRPr>
          </a:p>
          <a:p>
            <a:pPr algn="ctr">
              <a:lnSpc>
                <a:spcPct val="150000"/>
              </a:lnSpc>
            </a:pPr>
            <a:r>
              <a:rPr kumimoji="1" lang="en-US" altLang="zh-CN" sz="2000">
                <a:solidFill>
                  <a:srgbClr val="080059"/>
                </a:solidFill>
                <a:latin typeface="+mj-lt"/>
              </a:rPr>
              <a:t>MAN</a:t>
            </a:r>
            <a:endParaRPr kumimoji="1" lang="zh-CN" altLang="en-US" sz="2000">
              <a:solidFill>
                <a:srgbClr val="080059"/>
              </a:solidFill>
              <a:latin typeface="+mj-lt"/>
            </a:endParaRPr>
          </a:p>
        </p:txBody>
      </p:sp>
      <p:sp>
        <p:nvSpPr>
          <p:cNvPr id="14" name="同心圆 13">
            <a:extLst>
              <a:ext uri="{FF2B5EF4-FFF2-40B4-BE49-F238E27FC236}">
                <a16:creationId xmlns:a16="http://schemas.microsoft.com/office/drawing/2014/main" id="{34B3B885-1532-E144-AA4D-B358A67F2673}"/>
              </a:ext>
            </a:extLst>
          </p:cNvPr>
          <p:cNvSpPr/>
          <p:nvPr/>
        </p:nvSpPr>
        <p:spPr>
          <a:xfrm>
            <a:off x="9999872" y="2446284"/>
            <a:ext cx="159026" cy="159026"/>
          </a:xfrm>
          <a:prstGeom prst="donut">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框 14">
            <a:extLst>
              <a:ext uri="{FF2B5EF4-FFF2-40B4-BE49-F238E27FC236}">
                <a16:creationId xmlns:a16="http://schemas.microsoft.com/office/drawing/2014/main" id="{83732C1E-868B-E447-8E07-E29C97C3A006}"/>
              </a:ext>
            </a:extLst>
          </p:cNvPr>
          <p:cNvSpPr txBox="1"/>
          <p:nvPr/>
        </p:nvSpPr>
        <p:spPr>
          <a:xfrm>
            <a:off x="7904651" y="6108987"/>
            <a:ext cx="3942792" cy="307777"/>
          </a:xfrm>
          <a:prstGeom prst="rect">
            <a:avLst/>
          </a:prstGeom>
          <a:noFill/>
        </p:spPr>
        <p:txBody>
          <a:bodyPr wrap="square" rtlCol="0">
            <a:spAutoFit/>
          </a:bodyPr>
          <a:lstStyle/>
          <a:p>
            <a:pPr algn="dist"/>
            <a:r>
              <a:rPr kumimoji="1" lang="zh-CN" altLang="en-US" sz="1400" dirty="0">
                <a:solidFill>
                  <a:srgbClr val="080059"/>
                </a:solidFill>
                <a:latin typeface="+mn-ea"/>
              </a:rPr>
              <a:t>正</a:t>
            </a:r>
            <a:r>
              <a:rPr kumimoji="1" lang="en-US" altLang="zh-CN" sz="1400" dirty="0">
                <a:solidFill>
                  <a:srgbClr val="080059"/>
                </a:solidFill>
                <a:latin typeface="+mn-ea"/>
              </a:rPr>
              <a:t>/</a:t>
            </a:r>
            <a:r>
              <a:rPr kumimoji="1" lang="zh-CN" altLang="en-US" sz="1400" dirty="0">
                <a:solidFill>
                  <a:srgbClr val="080059"/>
                </a:solidFill>
                <a:latin typeface="+mn-ea"/>
              </a:rPr>
              <a:t>因</a:t>
            </a:r>
            <a:r>
              <a:rPr kumimoji="1" lang="en-US" altLang="zh-CN" sz="1400" dirty="0">
                <a:solidFill>
                  <a:srgbClr val="080059"/>
                </a:solidFill>
                <a:latin typeface="+mn-ea"/>
              </a:rPr>
              <a:t>/</a:t>
            </a:r>
            <a:r>
              <a:rPr kumimoji="1" lang="zh-CN" altLang="en-US" sz="1400" dirty="0">
                <a:solidFill>
                  <a:srgbClr val="080059"/>
                </a:solidFill>
                <a:latin typeface="+mn-ea"/>
              </a:rPr>
              <a:t>为</a:t>
            </a:r>
            <a:r>
              <a:rPr kumimoji="1" lang="en-US" altLang="zh-CN" sz="1400" dirty="0">
                <a:solidFill>
                  <a:srgbClr val="080059"/>
                </a:solidFill>
                <a:latin typeface="+mn-ea"/>
              </a:rPr>
              <a:t>/</a:t>
            </a:r>
            <a:r>
              <a:rPr kumimoji="1" lang="zh-CN" altLang="en-US" sz="1400" dirty="0">
                <a:solidFill>
                  <a:srgbClr val="080059"/>
                </a:solidFill>
                <a:latin typeface="+mn-ea"/>
              </a:rPr>
              <a:t>年</a:t>
            </a:r>
            <a:r>
              <a:rPr kumimoji="1" lang="en-US" altLang="zh-CN" sz="1400" dirty="0">
                <a:solidFill>
                  <a:srgbClr val="080059"/>
                </a:solidFill>
                <a:latin typeface="+mn-ea"/>
              </a:rPr>
              <a:t>/</a:t>
            </a:r>
            <a:r>
              <a:rPr kumimoji="1" lang="zh-CN" altLang="en-US" sz="1400" dirty="0">
                <a:solidFill>
                  <a:srgbClr val="080059"/>
                </a:solidFill>
                <a:latin typeface="+mn-ea"/>
              </a:rPr>
              <a:t>轻</a:t>
            </a:r>
            <a:r>
              <a:rPr kumimoji="1" lang="en-US" altLang="zh-CN" sz="1400" dirty="0">
                <a:solidFill>
                  <a:srgbClr val="080059"/>
                </a:solidFill>
                <a:latin typeface="+mn-ea"/>
              </a:rPr>
              <a:t>/</a:t>
            </a:r>
            <a:r>
              <a:rPr kumimoji="1" lang="zh-CN" altLang="en-US" sz="1400" dirty="0">
                <a:solidFill>
                  <a:srgbClr val="080059"/>
                </a:solidFill>
                <a:latin typeface="+mn-ea"/>
              </a:rPr>
              <a:t>所</a:t>
            </a:r>
            <a:r>
              <a:rPr kumimoji="1" lang="en-US" altLang="zh-CN" sz="1400" dirty="0">
                <a:solidFill>
                  <a:srgbClr val="080059"/>
                </a:solidFill>
                <a:latin typeface="+mn-ea"/>
              </a:rPr>
              <a:t>/</a:t>
            </a:r>
            <a:r>
              <a:rPr kumimoji="1" lang="zh-CN" altLang="en-US" sz="1400" dirty="0">
                <a:solidFill>
                  <a:srgbClr val="080059"/>
                </a:solidFill>
                <a:latin typeface="+mn-ea"/>
              </a:rPr>
              <a:t>以</a:t>
            </a:r>
            <a:r>
              <a:rPr kumimoji="1" lang="en-US" altLang="zh-CN" sz="1400" dirty="0">
                <a:solidFill>
                  <a:srgbClr val="080059"/>
                </a:solidFill>
                <a:latin typeface="+mn-ea"/>
              </a:rPr>
              <a:t>/</a:t>
            </a:r>
            <a:r>
              <a:rPr kumimoji="1" lang="zh-CN" altLang="en-US" sz="1400" dirty="0">
                <a:solidFill>
                  <a:srgbClr val="080059"/>
                </a:solidFill>
                <a:latin typeface="+mn-ea"/>
              </a:rPr>
              <a:t>勇</a:t>
            </a:r>
            <a:r>
              <a:rPr kumimoji="1" lang="en-US" altLang="zh-CN" sz="1400" dirty="0">
                <a:solidFill>
                  <a:srgbClr val="080059"/>
                </a:solidFill>
                <a:latin typeface="+mn-ea"/>
              </a:rPr>
              <a:t>/</a:t>
            </a:r>
            <a:r>
              <a:rPr kumimoji="1" lang="zh-CN" altLang="en-US" sz="1400" dirty="0">
                <a:solidFill>
                  <a:srgbClr val="080059"/>
                </a:solidFill>
                <a:latin typeface="+mn-ea"/>
              </a:rPr>
              <a:t>往</a:t>
            </a:r>
            <a:r>
              <a:rPr kumimoji="1" lang="en-US" altLang="zh-CN" sz="1400" dirty="0">
                <a:solidFill>
                  <a:srgbClr val="080059"/>
                </a:solidFill>
                <a:latin typeface="+mn-ea"/>
              </a:rPr>
              <a:t>/</a:t>
            </a:r>
            <a:r>
              <a:rPr kumimoji="1" lang="zh-CN" altLang="en-US" sz="1400" dirty="0">
                <a:solidFill>
                  <a:srgbClr val="080059"/>
                </a:solidFill>
                <a:latin typeface="+mn-ea"/>
              </a:rPr>
              <a:t>直</a:t>
            </a:r>
            <a:r>
              <a:rPr kumimoji="1" lang="en-US" altLang="zh-CN" sz="1400" dirty="0">
                <a:solidFill>
                  <a:srgbClr val="080059"/>
                </a:solidFill>
                <a:latin typeface="+mn-ea"/>
              </a:rPr>
              <a:t>/</a:t>
            </a:r>
            <a:r>
              <a:rPr kumimoji="1" lang="zh-CN" altLang="en-US" sz="1400" dirty="0">
                <a:solidFill>
                  <a:srgbClr val="080059"/>
                </a:solidFill>
                <a:latin typeface="+mn-ea"/>
              </a:rPr>
              <a:t>前</a:t>
            </a:r>
          </a:p>
        </p:txBody>
      </p:sp>
      <p:sp>
        <p:nvSpPr>
          <p:cNvPr id="16" name="三角形 15">
            <a:extLst>
              <a:ext uri="{FF2B5EF4-FFF2-40B4-BE49-F238E27FC236}">
                <a16:creationId xmlns:a16="http://schemas.microsoft.com/office/drawing/2014/main" id="{FF80E5BE-3B21-BA4C-924A-23251B3027AA}"/>
              </a:ext>
            </a:extLst>
          </p:cNvPr>
          <p:cNvSpPr/>
          <p:nvPr/>
        </p:nvSpPr>
        <p:spPr>
          <a:xfrm flipV="1">
            <a:off x="9015915" y="5588148"/>
            <a:ext cx="201527" cy="173730"/>
          </a:xfrm>
          <a:prstGeom prst="triangle">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3A189018-BDFE-C04F-938E-78CE86298291}"/>
              </a:ext>
            </a:extLst>
          </p:cNvPr>
          <p:cNvSpPr txBox="1"/>
          <p:nvPr/>
        </p:nvSpPr>
        <p:spPr>
          <a:xfrm>
            <a:off x="10302755" y="5198407"/>
            <a:ext cx="543739" cy="307777"/>
          </a:xfrm>
          <a:prstGeom prst="rect">
            <a:avLst/>
          </a:prstGeom>
          <a:noFill/>
        </p:spPr>
        <p:txBody>
          <a:bodyPr wrap="none" rtlCol="0">
            <a:spAutoFit/>
          </a:bodyPr>
          <a:lstStyle/>
          <a:p>
            <a:r>
              <a:rPr kumimoji="1" lang="zh-CN" altLang="en-US" sz="1400" i="1" dirty="0">
                <a:solidFill>
                  <a:srgbClr val="080059"/>
                </a:solidFill>
                <a:latin typeface="+mj-lt"/>
              </a:rPr>
              <a:t>小北</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9" y="169818"/>
            <a:ext cx="7474761" cy="6570616"/>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7608" y="3264212"/>
            <a:ext cx="1012641" cy="1269852"/>
          </a:xfrm>
          <a:prstGeom prst="rect">
            <a:avLst/>
          </a:prstGeom>
        </p:spPr>
      </p:pic>
    </p:spTree>
    <p:extLst>
      <p:ext uri="{BB962C8B-B14F-4D97-AF65-F5344CB8AC3E}">
        <p14:creationId xmlns:p14="http://schemas.microsoft.com/office/powerpoint/2010/main" val="20780682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linds(horizontal)">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8" grpId="0" animBg="1"/>
      <p:bldP spid="11" grpId="0"/>
      <p:bldP spid="12" grpId="0"/>
      <p:bldP spid="13" grpId="0"/>
      <p:bldP spid="14" grpId="0" animBg="1"/>
      <p:bldP spid="15"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13F9EF-C0EC-494E-A946-3C191E9BCA2A}"/>
              </a:ext>
            </a:extLst>
          </p:cNvPr>
          <p:cNvSpPr txBox="1"/>
          <p:nvPr/>
        </p:nvSpPr>
        <p:spPr>
          <a:xfrm>
            <a:off x="647700" y="190500"/>
            <a:ext cx="2339102" cy="461665"/>
          </a:xfrm>
          <a:prstGeom prst="rect">
            <a:avLst/>
          </a:prstGeom>
          <a:noFill/>
        </p:spPr>
        <p:txBody>
          <a:bodyPr wrap="none" rtlCol="0">
            <a:spAutoFit/>
          </a:bodyPr>
          <a:lstStyle/>
          <a:p>
            <a:r>
              <a:rPr kumimoji="1" lang="zh-CN" altLang="en-US" sz="2400" i="1">
                <a:solidFill>
                  <a:schemeClr val="bg1"/>
                </a:solidFill>
              </a:rPr>
              <a:t>取得成绩和经验</a:t>
            </a:r>
          </a:p>
        </p:txBody>
      </p:sp>
      <p:sp>
        <p:nvSpPr>
          <p:cNvPr id="3" name="矩形 2">
            <a:extLst>
              <a:ext uri="{FF2B5EF4-FFF2-40B4-BE49-F238E27FC236}">
                <a16:creationId xmlns:a16="http://schemas.microsoft.com/office/drawing/2014/main" id="{2FC79E01-D8EF-7740-87C1-E38586A95412}"/>
              </a:ext>
            </a:extLst>
          </p:cNvPr>
          <p:cNvSpPr/>
          <p:nvPr/>
        </p:nvSpPr>
        <p:spPr>
          <a:xfrm>
            <a:off x="5235656" y="3084771"/>
            <a:ext cx="1727250" cy="369332"/>
          </a:xfrm>
          <a:prstGeom prst="rect">
            <a:avLst/>
          </a:prstGeom>
        </p:spPr>
        <p:txBody>
          <a:bodyPr wrap="square">
            <a:spAutoFit/>
          </a:bodyPr>
          <a:lstStyle/>
          <a:p>
            <a:pPr algn="ctr"/>
            <a:r>
              <a:rPr lang="zh-CN" altLang="en-US" b="1" dirty="0">
                <a:solidFill>
                  <a:schemeClr val="tx1">
                    <a:lumMod val="75000"/>
                    <a:lumOff val="25000"/>
                  </a:schemeClr>
                </a:solidFill>
                <a:latin typeface="+mj-ea"/>
                <a:ea typeface="+mj-ea"/>
                <a:cs typeface="+mn-ea"/>
                <a:sym typeface="+mn-lt"/>
              </a:rPr>
              <a:t>输入标题</a:t>
            </a:r>
          </a:p>
        </p:txBody>
      </p:sp>
      <p:cxnSp>
        <p:nvCxnSpPr>
          <p:cNvPr id="4" name="直接连接符 4">
            <a:extLst>
              <a:ext uri="{FF2B5EF4-FFF2-40B4-BE49-F238E27FC236}">
                <a16:creationId xmlns:a16="http://schemas.microsoft.com/office/drawing/2014/main" id="{159CE56C-0A5E-8140-B3B3-A7FDE0897FCF}"/>
              </a:ext>
            </a:extLst>
          </p:cNvPr>
          <p:cNvCxnSpPr/>
          <p:nvPr/>
        </p:nvCxnSpPr>
        <p:spPr>
          <a:xfrm>
            <a:off x="5271281" y="3665857"/>
            <a:ext cx="1656000" cy="0"/>
          </a:xfrm>
          <a:prstGeom prst="line">
            <a:avLst/>
          </a:prstGeom>
          <a:noFill/>
          <a:ln w="3175">
            <a:solidFill>
              <a:schemeClr val="tx1">
                <a:lumMod val="75000"/>
                <a:lumOff val="25000"/>
              </a:schemeClr>
            </a:solidFill>
            <a:prstDash val="dash"/>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cxnSp>
      <p:sp>
        <p:nvSpPr>
          <p:cNvPr id="5" name="矩形 4">
            <a:extLst>
              <a:ext uri="{FF2B5EF4-FFF2-40B4-BE49-F238E27FC236}">
                <a16:creationId xmlns:a16="http://schemas.microsoft.com/office/drawing/2014/main" id="{E4746B4D-269C-1C4A-BB23-1DD214DDD538}"/>
              </a:ext>
            </a:extLst>
          </p:cNvPr>
          <p:cNvSpPr/>
          <p:nvPr/>
        </p:nvSpPr>
        <p:spPr>
          <a:xfrm>
            <a:off x="7487241" y="3084771"/>
            <a:ext cx="1727250" cy="369332"/>
          </a:xfrm>
          <a:prstGeom prst="rect">
            <a:avLst/>
          </a:prstGeom>
        </p:spPr>
        <p:txBody>
          <a:bodyPr wrap="square">
            <a:spAutoFit/>
          </a:bodyPr>
          <a:lstStyle/>
          <a:p>
            <a:pPr algn="ctr"/>
            <a:r>
              <a:rPr lang="zh-CN" altLang="en-US" b="1" dirty="0">
                <a:solidFill>
                  <a:schemeClr val="tx1">
                    <a:lumMod val="75000"/>
                    <a:lumOff val="25000"/>
                  </a:schemeClr>
                </a:solidFill>
                <a:latin typeface="+mj-ea"/>
                <a:ea typeface="+mj-ea"/>
                <a:cs typeface="+mn-ea"/>
                <a:sym typeface="+mn-lt"/>
              </a:rPr>
              <a:t>输入标题</a:t>
            </a:r>
          </a:p>
        </p:txBody>
      </p:sp>
      <p:sp>
        <p:nvSpPr>
          <p:cNvPr id="6" name="矩形 5">
            <a:extLst>
              <a:ext uri="{FF2B5EF4-FFF2-40B4-BE49-F238E27FC236}">
                <a16:creationId xmlns:a16="http://schemas.microsoft.com/office/drawing/2014/main" id="{1D70DB51-4DC3-1C4F-BE61-AE0DD9EE0FB7}"/>
              </a:ext>
            </a:extLst>
          </p:cNvPr>
          <p:cNvSpPr/>
          <p:nvPr/>
        </p:nvSpPr>
        <p:spPr>
          <a:xfrm>
            <a:off x="7387229" y="3811855"/>
            <a:ext cx="1927274" cy="1023742"/>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latin typeface="+mn-ea"/>
                <a:cs typeface="+mn-ea"/>
                <a:sym typeface="+mn-lt"/>
              </a:rPr>
              <a:t>标题数字等都可以通过点击和重新输入进行更改</a:t>
            </a:r>
          </a:p>
        </p:txBody>
      </p:sp>
      <p:cxnSp>
        <p:nvCxnSpPr>
          <p:cNvPr id="7" name="直接连接符 7">
            <a:extLst>
              <a:ext uri="{FF2B5EF4-FFF2-40B4-BE49-F238E27FC236}">
                <a16:creationId xmlns:a16="http://schemas.microsoft.com/office/drawing/2014/main" id="{E6B82AFA-DE6B-C641-9EEE-1DC94BE997FC}"/>
              </a:ext>
            </a:extLst>
          </p:cNvPr>
          <p:cNvCxnSpPr/>
          <p:nvPr/>
        </p:nvCxnSpPr>
        <p:spPr>
          <a:xfrm>
            <a:off x="7522866" y="3665857"/>
            <a:ext cx="1656000" cy="0"/>
          </a:xfrm>
          <a:prstGeom prst="line">
            <a:avLst/>
          </a:prstGeom>
          <a:noFill/>
          <a:ln w="3175">
            <a:solidFill>
              <a:schemeClr val="tx1">
                <a:lumMod val="75000"/>
                <a:lumOff val="25000"/>
              </a:schemeClr>
            </a:solidFill>
            <a:prstDash val="dash"/>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cxnSp>
      <p:sp>
        <p:nvSpPr>
          <p:cNvPr id="8" name="矩形 7">
            <a:extLst>
              <a:ext uri="{FF2B5EF4-FFF2-40B4-BE49-F238E27FC236}">
                <a16:creationId xmlns:a16="http://schemas.microsoft.com/office/drawing/2014/main" id="{AD6A6D22-E302-9849-9DBE-1E2CB6A5BBCE}"/>
              </a:ext>
            </a:extLst>
          </p:cNvPr>
          <p:cNvSpPr/>
          <p:nvPr/>
        </p:nvSpPr>
        <p:spPr>
          <a:xfrm>
            <a:off x="9736088" y="3084771"/>
            <a:ext cx="1727250" cy="369332"/>
          </a:xfrm>
          <a:prstGeom prst="rect">
            <a:avLst/>
          </a:prstGeom>
        </p:spPr>
        <p:txBody>
          <a:bodyPr wrap="square">
            <a:spAutoFit/>
          </a:bodyPr>
          <a:lstStyle/>
          <a:p>
            <a:pPr algn="ctr"/>
            <a:r>
              <a:rPr lang="zh-CN" altLang="en-US" b="1" dirty="0">
                <a:solidFill>
                  <a:schemeClr val="tx1">
                    <a:lumMod val="75000"/>
                    <a:lumOff val="25000"/>
                  </a:schemeClr>
                </a:solidFill>
                <a:latin typeface="+mj-ea"/>
                <a:ea typeface="+mj-ea"/>
                <a:cs typeface="+mn-ea"/>
                <a:sym typeface="+mn-lt"/>
              </a:rPr>
              <a:t>输入标题</a:t>
            </a:r>
          </a:p>
        </p:txBody>
      </p:sp>
      <p:sp>
        <p:nvSpPr>
          <p:cNvPr id="9" name="矩形 8">
            <a:extLst>
              <a:ext uri="{FF2B5EF4-FFF2-40B4-BE49-F238E27FC236}">
                <a16:creationId xmlns:a16="http://schemas.microsoft.com/office/drawing/2014/main" id="{F32B4A74-D356-3445-83BD-352BB609FA84}"/>
              </a:ext>
            </a:extLst>
          </p:cNvPr>
          <p:cNvSpPr/>
          <p:nvPr/>
        </p:nvSpPr>
        <p:spPr>
          <a:xfrm>
            <a:off x="9654796" y="3785190"/>
            <a:ext cx="1927274" cy="1993238"/>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latin typeface="+mn-ea"/>
                <a:cs typeface="+mn-ea"/>
                <a:sym typeface="+mn-lt"/>
              </a:rPr>
              <a:t>标题数字等都可以通过点击和重新输入进行更改，顶部“开始”面板中可以对字体、字号、颜色、行距等进行修改</a:t>
            </a:r>
          </a:p>
        </p:txBody>
      </p:sp>
      <p:cxnSp>
        <p:nvCxnSpPr>
          <p:cNvPr id="10" name="直接连接符 10">
            <a:extLst>
              <a:ext uri="{FF2B5EF4-FFF2-40B4-BE49-F238E27FC236}">
                <a16:creationId xmlns:a16="http://schemas.microsoft.com/office/drawing/2014/main" id="{D736202D-B20E-BA4F-8C57-F4766873DF7D}"/>
              </a:ext>
            </a:extLst>
          </p:cNvPr>
          <p:cNvCxnSpPr/>
          <p:nvPr/>
        </p:nvCxnSpPr>
        <p:spPr>
          <a:xfrm>
            <a:off x="9771713" y="3665857"/>
            <a:ext cx="1656000" cy="0"/>
          </a:xfrm>
          <a:prstGeom prst="line">
            <a:avLst/>
          </a:prstGeom>
          <a:noFill/>
          <a:ln w="3175">
            <a:solidFill>
              <a:schemeClr val="tx1">
                <a:lumMod val="75000"/>
                <a:lumOff val="25000"/>
              </a:schemeClr>
            </a:solidFill>
            <a:prstDash val="dash"/>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cxnSp>
      <p:sp>
        <p:nvSpPr>
          <p:cNvPr id="11" name="矩形 10">
            <a:extLst>
              <a:ext uri="{FF2B5EF4-FFF2-40B4-BE49-F238E27FC236}">
                <a16:creationId xmlns:a16="http://schemas.microsoft.com/office/drawing/2014/main" id="{107BE022-E9E7-E646-81A7-BBD42D18B150}"/>
              </a:ext>
            </a:extLst>
          </p:cNvPr>
          <p:cNvSpPr/>
          <p:nvPr/>
        </p:nvSpPr>
        <p:spPr>
          <a:xfrm>
            <a:off x="5135644" y="3811855"/>
            <a:ext cx="1927274" cy="1346907"/>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latin typeface="+mn-ea"/>
                <a:cs typeface="+mn-ea"/>
                <a:sym typeface="+mn-lt"/>
              </a:rPr>
              <a:t>建议正文</a:t>
            </a:r>
            <a:r>
              <a:rPr lang="en-US" altLang="zh-CN" sz="1400" dirty="0">
                <a:solidFill>
                  <a:schemeClr val="tx1">
                    <a:lumMod val="75000"/>
                    <a:lumOff val="25000"/>
                  </a:schemeClr>
                </a:solidFill>
                <a:latin typeface="+mn-ea"/>
                <a:cs typeface="+mn-ea"/>
                <a:sym typeface="+mn-lt"/>
              </a:rPr>
              <a:t>8-14</a:t>
            </a:r>
            <a:r>
              <a:rPr lang="zh-CN" altLang="en-US" sz="1400" dirty="0">
                <a:solidFill>
                  <a:schemeClr val="tx1">
                    <a:lumMod val="75000"/>
                    <a:lumOff val="25000"/>
                  </a:schemeClr>
                </a:solidFill>
                <a:latin typeface="+mn-ea"/>
                <a:cs typeface="+mn-ea"/>
                <a:sym typeface="+mn-lt"/>
              </a:rPr>
              <a:t>号字，</a:t>
            </a:r>
            <a:r>
              <a:rPr lang="en-US" altLang="zh-CN" sz="1400" dirty="0">
                <a:solidFill>
                  <a:schemeClr val="tx1">
                    <a:lumMod val="75000"/>
                    <a:lumOff val="25000"/>
                  </a:schemeClr>
                </a:solidFill>
                <a:latin typeface="+mn-ea"/>
                <a:cs typeface="+mn-ea"/>
                <a:sym typeface="+mn-lt"/>
              </a:rPr>
              <a:t>1.3</a:t>
            </a:r>
            <a:r>
              <a:rPr lang="zh-CN" altLang="en-US" sz="1400" dirty="0">
                <a:solidFill>
                  <a:schemeClr val="tx1">
                    <a:lumMod val="75000"/>
                    <a:lumOff val="25000"/>
                  </a:schemeClr>
                </a:solidFill>
                <a:latin typeface="+mn-ea"/>
                <a:cs typeface="+mn-ea"/>
                <a:sym typeface="+mn-lt"/>
              </a:rPr>
              <a:t>倍字间距。标题数字等都可以通过点击和重新输入进行更改</a:t>
            </a:r>
          </a:p>
        </p:txBody>
      </p:sp>
      <p:sp>
        <p:nvSpPr>
          <p:cNvPr id="12" name="picture-board_72538">
            <a:extLst>
              <a:ext uri="{FF2B5EF4-FFF2-40B4-BE49-F238E27FC236}">
                <a16:creationId xmlns:a16="http://schemas.microsoft.com/office/drawing/2014/main" id="{93EE3855-955F-8D42-B87A-9C335C2025AA}"/>
              </a:ext>
            </a:extLst>
          </p:cNvPr>
          <p:cNvSpPr>
            <a:spLocks noChangeAspect="1"/>
          </p:cNvSpPr>
          <p:nvPr/>
        </p:nvSpPr>
        <p:spPr bwMode="auto">
          <a:xfrm>
            <a:off x="5918213" y="2421631"/>
            <a:ext cx="421575" cy="356868"/>
          </a:xfrm>
          <a:custGeom>
            <a:avLst/>
            <a:gdLst>
              <a:gd name="connsiteX0" fmla="*/ 362988 w 608697"/>
              <a:gd name="connsiteY0" fmla="*/ 414572 h 515269"/>
              <a:gd name="connsiteX1" fmla="*/ 445038 w 608697"/>
              <a:gd name="connsiteY1" fmla="*/ 414572 h 515269"/>
              <a:gd name="connsiteX2" fmla="*/ 480394 w 608697"/>
              <a:gd name="connsiteY2" fmla="*/ 462761 h 515269"/>
              <a:gd name="connsiteX3" fmla="*/ 473233 w 608697"/>
              <a:gd name="connsiteY3" fmla="*/ 508864 h 515269"/>
              <a:gd name="connsiteX4" fmla="*/ 453690 w 608697"/>
              <a:gd name="connsiteY4" fmla="*/ 515269 h 515269"/>
              <a:gd name="connsiteX5" fmla="*/ 426987 w 608697"/>
              <a:gd name="connsiteY5" fmla="*/ 501788 h 515269"/>
              <a:gd name="connsiteX6" fmla="*/ 163659 w 608697"/>
              <a:gd name="connsiteY6" fmla="*/ 414502 h 515269"/>
              <a:gd name="connsiteX7" fmla="*/ 245709 w 608697"/>
              <a:gd name="connsiteY7" fmla="*/ 414502 h 515269"/>
              <a:gd name="connsiteX8" fmla="*/ 181710 w 608697"/>
              <a:gd name="connsiteY8" fmla="*/ 501789 h 515269"/>
              <a:gd name="connsiteX9" fmla="*/ 155007 w 608697"/>
              <a:gd name="connsiteY9" fmla="*/ 515269 h 515269"/>
              <a:gd name="connsiteX10" fmla="*/ 135464 w 608697"/>
              <a:gd name="connsiteY10" fmla="*/ 508864 h 515269"/>
              <a:gd name="connsiteX11" fmla="*/ 128303 w 608697"/>
              <a:gd name="connsiteY11" fmla="*/ 462763 h 515269"/>
              <a:gd name="connsiteX12" fmla="*/ 163659 w 608697"/>
              <a:gd name="connsiteY12" fmla="*/ 414576 h 515269"/>
              <a:gd name="connsiteX13" fmla="*/ 236206 w 608697"/>
              <a:gd name="connsiteY13" fmla="*/ 157983 h 515269"/>
              <a:gd name="connsiteX14" fmla="*/ 225800 w 608697"/>
              <a:gd name="connsiteY14" fmla="*/ 162283 h 515269"/>
              <a:gd name="connsiteX15" fmla="*/ 104359 w 608697"/>
              <a:gd name="connsiteY15" fmla="*/ 283456 h 515269"/>
              <a:gd name="connsiteX16" fmla="*/ 100107 w 608697"/>
              <a:gd name="connsiteY16" fmla="*/ 293808 h 515269"/>
              <a:gd name="connsiteX17" fmla="*/ 100107 w 608697"/>
              <a:gd name="connsiteY17" fmla="*/ 313544 h 515269"/>
              <a:gd name="connsiteX18" fmla="*/ 114802 w 608697"/>
              <a:gd name="connsiteY18" fmla="*/ 328216 h 515269"/>
              <a:gd name="connsiteX19" fmla="*/ 432503 w 608697"/>
              <a:gd name="connsiteY19" fmla="*/ 328216 h 515269"/>
              <a:gd name="connsiteX20" fmla="*/ 446079 w 608697"/>
              <a:gd name="connsiteY20" fmla="*/ 319130 h 515269"/>
              <a:gd name="connsiteX21" fmla="*/ 442872 w 608697"/>
              <a:gd name="connsiteY21" fmla="*/ 303117 h 515269"/>
              <a:gd name="connsiteX22" fmla="*/ 370291 w 608697"/>
              <a:gd name="connsiteY22" fmla="*/ 230652 h 515269"/>
              <a:gd name="connsiteX23" fmla="*/ 349479 w 608697"/>
              <a:gd name="connsiteY23" fmla="*/ 230652 h 515269"/>
              <a:gd name="connsiteX24" fmla="*/ 332247 w 608697"/>
              <a:gd name="connsiteY24" fmla="*/ 247782 h 515269"/>
              <a:gd name="connsiteX25" fmla="*/ 246612 w 608697"/>
              <a:gd name="connsiteY25" fmla="*/ 162283 h 515269"/>
              <a:gd name="connsiteX26" fmla="*/ 236206 w 608697"/>
              <a:gd name="connsiteY26" fmla="*/ 157983 h 515269"/>
              <a:gd name="connsiteX27" fmla="*/ 472113 w 608697"/>
              <a:gd name="connsiteY27" fmla="*/ 67624 h 515269"/>
              <a:gd name="connsiteX28" fmla="*/ 427580 w 608697"/>
              <a:gd name="connsiteY28" fmla="*/ 112086 h 515269"/>
              <a:gd name="connsiteX29" fmla="*/ 472113 w 608697"/>
              <a:gd name="connsiteY29" fmla="*/ 156474 h 515269"/>
              <a:gd name="connsiteX30" fmla="*/ 516572 w 608697"/>
              <a:gd name="connsiteY30" fmla="*/ 112086 h 515269"/>
              <a:gd name="connsiteX31" fmla="*/ 472113 w 608697"/>
              <a:gd name="connsiteY31" fmla="*/ 67624 h 515269"/>
              <a:gd name="connsiteX32" fmla="*/ 16560 w 608697"/>
              <a:gd name="connsiteY32" fmla="*/ 0 h 515269"/>
              <a:gd name="connsiteX33" fmla="*/ 592137 w 608697"/>
              <a:gd name="connsiteY33" fmla="*/ 0 h 515269"/>
              <a:gd name="connsiteX34" fmla="*/ 608697 w 608697"/>
              <a:gd name="connsiteY34" fmla="*/ 16534 h 515269"/>
              <a:gd name="connsiteX35" fmla="*/ 608697 w 608697"/>
              <a:gd name="connsiteY35" fmla="*/ 373199 h 515269"/>
              <a:gd name="connsiteX36" fmla="*/ 592137 w 608697"/>
              <a:gd name="connsiteY36" fmla="*/ 389733 h 515269"/>
              <a:gd name="connsiteX37" fmla="*/ 16560 w 608697"/>
              <a:gd name="connsiteY37" fmla="*/ 389733 h 515269"/>
              <a:gd name="connsiteX38" fmla="*/ 0 w 608697"/>
              <a:gd name="connsiteY38" fmla="*/ 373199 h 515269"/>
              <a:gd name="connsiteX39" fmla="*/ 0 w 608697"/>
              <a:gd name="connsiteY39" fmla="*/ 16534 h 515269"/>
              <a:gd name="connsiteX40" fmla="*/ 16560 w 608697"/>
              <a:gd name="connsiteY40" fmla="*/ 0 h 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8697" h="515269">
                <a:moveTo>
                  <a:pt x="362988" y="414572"/>
                </a:moveTo>
                <a:lnTo>
                  <a:pt x="445038" y="414572"/>
                </a:lnTo>
                <a:lnTo>
                  <a:pt x="480394" y="462761"/>
                </a:lnTo>
                <a:cubicBezTo>
                  <a:pt x="491135" y="477433"/>
                  <a:pt x="487928" y="498139"/>
                  <a:pt x="473233" y="508864"/>
                </a:cubicBezTo>
                <a:cubicBezTo>
                  <a:pt x="467341" y="513184"/>
                  <a:pt x="460478" y="515269"/>
                  <a:pt x="453690" y="515269"/>
                </a:cubicBezTo>
                <a:cubicBezTo>
                  <a:pt x="443546" y="515269"/>
                  <a:pt x="433476" y="510577"/>
                  <a:pt x="426987" y="501788"/>
                </a:cubicBezTo>
                <a:close/>
                <a:moveTo>
                  <a:pt x="163659" y="414502"/>
                </a:moveTo>
                <a:lnTo>
                  <a:pt x="245709" y="414502"/>
                </a:lnTo>
                <a:lnTo>
                  <a:pt x="181710" y="501789"/>
                </a:lnTo>
                <a:cubicBezTo>
                  <a:pt x="175221" y="510577"/>
                  <a:pt x="165151" y="515269"/>
                  <a:pt x="155007" y="515269"/>
                </a:cubicBezTo>
                <a:cubicBezTo>
                  <a:pt x="148219" y="515269"/>
                  <a:pt x="141356" y="513184"/>
                  <a:pt x="135464" y="508864"/>
                </a:cubicBezTo>
                <a:cubicBezTo>
                  <a:pt x="120695" y="498139"/>
                  <a:pt x="117562" y="477435"/>
                  <a:pt x="128303" y="462763"/>
                </a:cubicBezTo>
                <a:lnTo>
                  <a:pt x="163659" y="414576"/>
                </a:lnTo>
                <a:close/>
                <a:moveTo>
                  <a:pt x="236206" y="157983"/>
                </a:moveTo>
                <a:cubicBezTo>
                  <a:pt x="232439" y="157983"/>
                  <a:pt x="228672" y="159416"/>
                  <a:pt x="225800" y="162283"/>
                </a:cubicBezTo>
                <a:lnTo>
                  <a:pt x="104359" y="283456"/>
                </a:lnTo>
                <a:cubicBezTo>
                  <a:pt x="101599" y="286211"/>
                  <a:pt x="100107" y="289935"/>
                  <a:pt x="100107" y="293808"/>
                </a:cubicBezTo>
                <a:lnTo>
                  <a:pt x="100107" y="313544"/>
                </a:lnTo>
                <a:cubicBezTo>
                  <a:pt x="100107" y="321662"/>
                  <a:pt x="106671" y="328216"/>
                  <a:pt x="114802" y="328216"/>
                </a:cubicBezTo>
                <a:lnTo>
                  <a:pt x="432503" y="328216"/>
                </a:lnTo>
                <a:cubicBezTo>
                  <a:pt x="438471" y="328216"/>
                  <a:pt x="443767" y="324641"/>
                  <a:pt x="446079" y="319130"/>
                </a:cubicBezTo>
                <a:cubicBezTo>
                  <a:pt x="448392" y="313693"/>
                  <a:pt x="447124" y="307363"/>
                  <a:pt x="442872" y="303117"/>
                </a:cubicBezTo>
                <a:lnTo>
                  <a:pt x="370291" y="230652"/>
                </a:lnTo>
                <a:cubicBezTo>
                  <a:pt x="364547" y="224918"/>
                  <a:pt x="355222" y="224918"/>
                  <a:pt x="349479" y="230652"/>
                </a:cubicBezTo>
                <a:lnTo>
                  <a:pt x="332247" y="247782"/>
                </a:lnTo>
                <a:lnTo>
                  <a:pt x="246612" y="162283"/>
                </a:lnTo>
                <a:cubicBezTo>
                  <a:pt x="243740" y="159416"/>
                  <a:pt x="239973" y="157983"/>
                  <a:pt x="236206" y="157983"/>
                </a:cubicBezTo>
                <a:close/>
                <a:moveTo>
                  <a:pt x="472113" y="67624"/>
                </a:moveTo>
                <a:cubicBezTo>
                  <a:pt x="447571" y="67624"/>
                  <a:pt x="427580" y="87584"/>
                  <a:pt x="427580" y="112086"/>
                </a:cubicBezTo>
                <a:cubicBezTo>
                  <a:pt x="427580" y="136589"/>
                  <a:pt x="447571" y="156474"/>
                  <a:pt x="472113" y="156474"/>
                </a:cubicBezTo>
                <a:cubicBezTo>
                  <a:pt x="496655" y="156474"/>
                  <a:pt x="516572" y="136589"/>
                  <a:pt x="516572" y="112086"/>
                </a:cubicBezTo>
                <a:cubicBezTo>
                  <a:pt x="516572" y="87584"/>
                  <a:pt x="496655" y="67624"/>
                  <a:pt x="472113" y="67624"/>
                </a:cubicBezTo>
                <a:close/>
                <a:moveTo>
                  <a:pt x="16560" y="0"/>
                </a:moveTo>
                <a:lnTo>
                  <a:pt x="592137" y="0"/>
                </a:lnTo>
                <a:cubicBezTo>
                  <a:pt x="601312" y="0"/>
                  <a:pt x="608697" y="7373"/>
                  <a:pt x="608697" y="16534"/>
                </a:cubicBezTo>
                <a:lnTo>
                  <a:pt x="608697" y="373199"/>
                </a:lnTo>
                <a:cubicBezTo>
                  <a:pt x="608697" y="382360"/>
                  <a:pt x="601312" y="389733"/>
                  <a:pt x="592137" y="389733"/>
                </a:cubicBezTo>
                <a:lnTo>
                  <a:pt x="16560" y="389733"/>
                </a:lnTo>
                <a:cubicBezTo>
                  <a:pt x="7385" y="389733"/>
                  <a:pt x="0" y="382360"/>
                  <a:pt x="0" y="373199"/>
                </a:cubicBezTo>
                <a:lnTo>
                  <a:pt x="0" y="16534"/>
                </a:lnTo>
                <a:cubicBezTo>
                  <a:pt x="0" y="7373"/>
                  <a:pt x="7385" y="0"/>
                  <a:pt x="16560" y="0"/>
                </a:cubicBezTo>
                <a:close/>
              </a:path>
            </a:pathLst>
          </a:custGeom>
          <a:solidFill>
            <a:srgbClr val="080059"/>
          </a:solidFill>
          <a:ln>
            <a:noFill/>
          </a:ln>
        </p:spPr>
        <p:txBody>
          <a:bodyPr/>
          <a:lstStyle/>
          <a:p>
            <a:endParaRPr lang="zh-CN" altLang="en-US">
              <a:cs typeface="+mn-ea"/>
              <a:sym typeface="+mn-lt"/>
            </a:endParaRPr>
          </a:p>
        </p:txBody>
      </p:sp>
      <p:sp>
        <p:nvSpPr>
          <p:cNvPr id="13" name="矩形: 圆角 23">
            <a:extLst>
              <a:ext uri="{FF2B5EF4-FFF2-40B4-BE49-F238E27FC236}">
                <a16:creationId xmlns:a16="http://schemas.microsoft.com/office/drawing/2014/main" id="{5ADCC657-C721-CA48-9D25-41F19A3D79D8}"/>
              </a:ext>
            </a:extLst>
          </p:cNvPr>
          <p:cNvSpPr/>
          <p:nvPr/>
        </p:nvSpPr>
        <p:spPr>
          <a:xfrm>
            <a:off x="5790790" y="2214456"/>
            <a:ext cx="676422" cy="704582"/>
          </a:xfrm>
          <a:prstGeom prst="roundRect">
            <a:avLst/>
          </a:prstGeom>
          <a:noFill/>
          <a:ln w="38100">
            <a:solidFill>
              <a:srgbClr val="08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businessman_126340">
            <a:extLst>
              <a:ext uri="{FF2B5EF4-FFF2-40B4-BE49-F238E27FC236}">
                <a16:creationId xmlns:a16="http://schemas.microsoft.com/office/drawing/2014/main" id="{775570E1-9F7A-C848-8EF0-61F9B385CA55}"/>
              </a:ext>
            </a:extLst>
          </p:cNvPr>
          <p:cNvSpPr>
            <a:spLocks noChangeAspect="1"/>
          </p:cNvSpPr>
          <p:nvPr/>
        </p:nvSpPr>
        <p:spPr bwMode="auto">
          <a:xfrm>
            <a:off x="8152820" y="2397232"/>
            <a:ext cx="401492" cy="421575"/>
          </a:xfrm>
          <a:custGeom>
            <a:avLst/>
            <a:gdLst>
              <a:gd name="connsiteX0" fmla="*/ 510101 w 577807"/>
              <a:gd name="connsiteY0" fmla="*/ 468052 h 606710"/>
              <a:gd name="connsiteX1" fmla="*/ 466708 w 577807"/>
              <a:gd name="connsiteY1" fmla="*/ 511097 h 606710"/>
              <a:gd name="connsiteX2" fmla="*/ 448566 w 577807"/>
              <a:gd name="connsiteY2" fmla="*/ 492889 h 606710"/>
              <a:gd name="connsiteX3" fmla="*/ 429582 w 577807"/>
              <a:gd name="connsiteY3" fmla="*/ 511750 h 606710"/>
              <a:gd name="connsiteX4" fmla="*/ 447818 w 577807"/>
              <a:gd name="connsiteY4" fmla="*/ 529865 h 606710"/>
              <a:gd name="connsiteX5" fmla="*/ 466615 w 577807"/>
              <a:gd name="connsiteY5" fmla="*/ 548819 h 606710"/>
              <a:gd name="connsiteX6" fmla="*/ 485599 w 577807"/>
              <a:gd name="connsiteY6" fmla="*/ 530051 h 606710"/>
              <a:gd name="connsiteX7" fmla="*/ 528991 w 577807"/>
              <a:gd name="connsiteY7" fmla="*/ 486913 h 606710"/>
              <a:gd name="connsiteX8" fmla="*/ 479333 w 577807"/>
              <a:gd name="connsiteY8" fmla="*/ 409974 h 606710"/>
              <a:gd name="connsiteX9" fmla="*/ 577807 w 577807"/>
              <a:gd name="connsiteY9" fmla="*/ 508389 h 606710"/>
              <a:gd name="connsiteX10" fmla="*/ 479333 w 577807"/>
              <a:gd name="connsiteY10" fmla="*/ 606710 h 606710"/>
              <a:gd name="connsiteX11" fmla="*/ 380859 w 577807"/>
              <a:gd name="connsiteY11" fmla="*/ 508389 h 606710"/>
              <a:gd name="connsiteX12" fmla="*/ 479333 w 577807"/>
              <a:gd name="connsiteY12" fmla="*/ 409974 h 606710"/>
              <a:gd name="connsiteX13" fmla="*/ 156092 w 577807"/>
              <a:gd name="connsiteY13" fmla="*/ 299045 h 606710"/>
              <a:gd name="connsiteX14" fmla="*/ 201451 w 577807"/>
              <a:gd name="connsiteY14" fmla="*/ 442283 h 606710"/>
              <a:gd name="connsiteX15" fmla="*/ 207717 w 577807"/>
              <a:gd name="connsiteY15" fmla="*/ 461705 h 606710"/>
              <a:gd name="connsiteX16" fmla="*/ 228012 w 577807"/>
              <a:gd name="connsiteY16" fmla="*/ 404186 h 606710"/>
              <a:gd name="connsiteX17" fmla="*/ 240263 w 577807"/>
              <a:gd name="connsiteY17" fmla="*/ 335928 h 606710"/>
              <a:gd name="connsiteX18" fmla="*/ 240357 w 577807"/>
              <a:gd name="connsiteY18" fmla="*/ 335928 h 606710"/>
              <a:gd name="connsiteX19" fmla="*/ 240544 w 577807"/>
              <a:gd name="connsiteY19" fmla="*/ 335928 h 606710"/>
              <a:gd name="connsiteX20" fmla="*/ 240638 w 577807"/>
              <a:gd name="connsiteY20" fmla="*/ 335928 h 606710"/>
              <a:gd name="connsiteX21" fmla="*/ 240731 w 577807"/>
              <a:gd name="connsiteY21" fmla="*/ 335928 h 606710"/>
              <a:gd name="connsiteX22" fmla="*/ 252983 w 577807"/>
              <a:gd name="connsiteY22" fmla="*/ 404186 h 606710"/>
              <a:gd name="connsiteX23" fmla="*/ 273277 w 577807"/>
              <a:gd name="connsiteY23" fmla="*/ 461705 h 606710"/>
              <a:gd name="connsiteX24" fmla="*/ 279544 w 577807"/>
              <a:gd name="connsiteY24" fmla="*/ 442283 h 606710"/>
              <a:gd name="connsiteX25" fmla="*/ 324903 w 577807"/>
              <a:gd name="connsiteY25" fmla="*/ 299045 h 606710"/>
              <a:gd name="connsiteX26" fmla="*/ 419082 w 577807"/>
              <a:gd name="connsiteY26" fmla="*/ 344519 h 606710"/>
              <a:gd name="connsiteX27" fmla="*/ 462009 w 577807"/>
              <a:gd name="connsiteY27" fmla="*/ 375799 h 606710"/>
              <a:gd name="connsiteX28" fmla="*/ 343140 w 577807"/>
              <a:gd name="connsiteY28" fmla="*/ 508393 h 606710"/>
              <a:gd name="connsiteX29" fmla="*/ 343795 w 577807"/>
              <a:gd name="connsiteY29" fmla="*/ 521185 h 606710"/>
              <a:gd name="connsiteX30" fmla="*/ 240918 w 577807"/>
              <a:gd name="connsiteY30" fmla="*/ 521185 h 606710"/>
              <a:gd name="connsiteX31" fmla="*/ 240263 w 577807"/>
              <a:gd name="connsiteY31" fmla="*/ 521185 h 606710"/>
              <a:gd name="connsiteX32" fmla="*/ 0 w 577807"/>
              <a:gd name="connsiteY32" fmla="*/ 521185 h 606710"/>
              <a:gd name="connsiteX33" fmla="*/ 61913 w 577807"/>
              <a:gd name="connsiteY33" fmla="*/ 344519 h 606710"/>
              <a:gd name="connsiteX34" fmla="*/ 156092 w 577807"/>
              <a:gd name="connsiteY34" fmla="*/ 299045 h 606710"/>
              <a:gd name="connsiteX35" fmla="*/ 240564 w 577807"/>
              <a:gd name="connsiteY35" fmla="*/ 48 h 606710"/>
              <a:gd name="connsiteX36" fmla="*/ 352492 w 577807"/>
              <a:gd name="connsiteY36" fmla="*/ 114519 h 606710"/>
              <a:gd name="connsiteX37" fmla="*/ 241312 w 577807"/>
              <a:gd name="connsiteY37" fmla="*/ 289307 h 606710"/>
              <a:gd name="connsiteX38" fmla="*/ 240564 w 577807"/>
              <a:gd name="connsiteY38" fmla="*/ 289307 h 606710"/>
              <a:gd name="connsiteX39" fmla="*/ 239815 w 577807"/>
              <a:gd name="connsiteY39" fmla="*/ 289307 h 606710"/>
              <a:gd name="connsiteX40" fmla="*/ 128542 w 577807"/>
              <a:gd name="connsiteY40" fmla="*/ 114519 h 606710"/>
              <a:gd name="connsiteX41" fmla="*/ 240564 w 577807"/>
              <a:gd name="connsiteY41" fmla="*/ 48 h 60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7807" h="606710">
                <a:moveTo>
                  <a:pt x="510101" y="468052"/>
                </a:moveTo>
                <a:lnTo>
                  <a:pt x="466708" y="511097"/>
                </a:lnTo>
                <a:lnTo>
                  <a:pt x="448566" y="492889"/>
                </a:lnTo>
                <a:lnTo>
                  <a:pt x="429582" y="511750"/>
                </a:lnTo>
                <a:lnTo>
                  <a:pt x="447818" y="529865"/>
                </a:lnTo>
                <a:lnTo>
                  <a:pt x="466615" y="548819"/>
                </a:lnTo>
                <a:lnTo>
                  <a:pt x="485599" y="530051"/>
                </a:lnTo>
                <a:lnTo>
                  <a:pt x="528991" y="486913"/>
                </a:lnTo>
                <a:close/>
                <a:moveTo>
                  <a:pt x="479333" y="409974"/>
                </a:moveTo>
                <a:cubicBezTo>
                  <a:pt x="533667" y="409974"/>
                  <a:pt x="577807" y="454046"/>
                  <a:pt x="577807" y="508389"/>
                </a:cubicBezTo>
                <a:cubicBezTo>
                  <a:pt x="577807" y="562638"/>
                  <a:pt x="533667" y="606710"/>
                  <a:pt x="479333" y="606710"/>
                </a:cubicBezTo>
                <a:cubicBezTo>
                  <a:pt x="425000" y="606710"/>
                  <a:pt x="380859" y="562638"/>
                  <a:pt x="380859" y="508389"/>
                </a:cubicBezTo>
                <a:cubicBezTo>
                  <a:pt x="380859" y="454046"/>
                  <a:pt x="425000" y="409974"/>
                  <a:pt x="479333" y="409974"/>
                </a:cubicBezTo>
                <a:close/>
                <a:moveTo>
                  <a:pt x="156092" y="299045"/>
                </a:moveTo>
                <a:lnTo>
                  <a:pt x="201451" y="442283"/>
                </a:lnTo>
                <a:lnTo>
                  <a:pt x="207717" y="461705"/>
                </a:lnTo>
                <a:lnTo>
                  <a:pt x="228012" y="404186"/>
                </a:lnTo>
                <a:cubicBezTo>
                  <a:pt x="181437" y="339010"/>
                  <a:pt x="231566" y="336022"/>
                  <a:pt x="240263" y="335928"/>
                </a:cubicBezTo>
                <a:lnTo>
                  <a:pt x="240357" y="335928"/>
                </a:lnTo>
                <a:lnTo>
                  <a:pt x="240544" y="335928"/>
                </a:lnTo>
                <a:lnTo>
                  <a:pt x="240638" y="335928"/>
                </a:lnTo>
                <a:lnTo>
                  <a:pt x="240731" y="335928"/>
                </a:lnTo>
                <a:cubicBezTo>
                  <a:pt x="249522" y="336022"/>
                  <a:pt x="299651" y="339196"/>
                  <a:pt x="252983" y="404186"/>
                </a:cubicBezTo>
                <a:lnTo>
                  <a:pt x="273277" y="461705"/>
                </a:lnTo>
                <a:lnTo>
                  <a:pt x="279544" y="442283"/>
                </a:lnTo>
                <a:lnTo>
                  <a:pt x="324903" y="299045"/>
                </a:lnTo>
                <a:cubicBezTo>
                  <a:pt x="324903" y="299045"/>
                  <a:pt x="360255" y="322109"/>
                  <a:pt x="419082" y="344519"/>
                </a:cubicBezTo>
                <a:cubicBezTo>
                  <a:pt x="439376" y="351895"/>
                  <a:pt x="452844" y="362073"/>
                  <a:pt x="462009" y="375799"/>
                </a:cubicBezTo>
                <a:cubicBezTo>
                  <a:pt x="395233" y="383083"/>
                  <a:pt x="343140" y="439762"/>
                  <a:pt x="343140" y="508393"/>
                </a:cubicBezTo>
                <a:cubicBezTo>
                  <a:pt x="343140" y="512688"/>
                  <a:pt x="343420" y="516983"/>
                  <a:pt x="343795" y="521185"/>
                </a:cubicBezTo>
                <a:lnTo>
                  <a:pt x="240918" y="521185"/>
                </a:lnTo>
                <a:lnTo>
                  <a:pt x="240263" y="521185"/>
                </a:lnTo>
                <a:lnTo>
                  <a:pt x="0" y="521185"/>
                </a:lnTo>
                <a:cubicBezTo>
                  <a:pt x="1216" y="421367"/>
                  <a:pt x="-2805" y="368049"/>
                  <a:pt x="61913" y="344519"/>
                </a:cubicBezTo>
                <a:cubicBezTo>
                  <a:pt x="120833" y="322109"/>
                  <a:pt x="156092" y="299045"/>
                  <a:pt x="156092" y="299045"/>
                </a:cubicBezTo>
                <a:close/>
                <a:moveTo>
                  <a:pt x="240564" y="48"/>
                </a:moveTo>
                <a:cubicBezTo>
                  <a:pt x="250008" y="-325"/>
                  <a:pt x="347162" y="-1352"/>
                  <a:pt x="352492" y="114519"/>
                </a:cubicBezTo>
                <a:cubicBezTo>
                  <a:pt x="352492" y="114519"/>
                  <a:pt x="371474" y="288000"/>
                  <a:pt x="241312" y="289307"/>
                </a:cubicBezTo>
                <a:lnTo>
                  <a:pt x="240564" y="289307"/>
                </a:lnTo>
                <a:lnTo>
                  <a:pt x="239815" y="289307"/>
                </a:lnTo>
                <a:cubicBezTo>
                  <a:pt x="109747" y="288000"/>
                  <a:pt x="128542" y="114519"/>
                  <a:pt x="128542" y="114519"/>
                </a:cubicBezTo>
                <a:cubicBezTo>
                  <a:pt x="133778" y="-1352"/>
                  <a:pt x="230932" y="-325"/>
                  <a:pt x="240564" y="48"/>
                </a:cubicBezTo>
                <a:close/>
              </a:path>
            </a:pathLst>
          </a:custGeom>
          <a:solidFill>
            <a:srgbClr val="080059"/>
          </a:solidFill>
          <a:ln>
            <a:noFill/>
          </a:ln>
        </p:spPr>
        <p:txBody>
          <a:bodyPr/>
          <a:lstStyle/>
          <a:p>
            <a:endParaRPr lang="zh-CN" altLang="en-US">
              <a:cs typeface="+mn-ea"/>
              <a:sym typeface="+mn-lt"/>
            </a:endParaRPr>
          </a:p>
        </p:txBody>
      </p:sp>
      <p:sp>
        <p:nvSpPr>
          <p:cNvPr id="15" name="矩形: 圆角 24">
            <a:extLst>
              <a:ext uri="{FF2B5EF4-FFF2-40B4-BE49-F238E27FC236}">
                <a16:creationId xmlns:a16="http://schemas.microsoft.com/office/drawing/2014/main" id="{635FF19A-609A-E241-A302-C5CFB4E69BD8}"/>
              </a:ext>
            </a:extLst>
          </p:cNvPr>
          <p:cNvSpPr/>
          <p:nvPr/>
        </p:nvSpPr>
        <p:spPr>
          <a:xfrm>
            <a:off x="8015355" y="2239638"/>
            <a:ext cx="676422" cy="704582"/>
          </a:xfrm>
          <a:prstGeom prst="roundRect">
            <a:avLst/>
          </a:prstGeom>
          <a:noFill/>
          <a:ln w="38100">
            <a:solidFill>
              <a:srgbClr val="08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cogwheel_45188">
            <a:extLst>
              <a:ext uri="{FF2B5EF4-FFF2-40B4-BE49-F238E27FC236}">
                <a16:creationId xmlns:a16="http://schemas.microsoft.com/office/drawing/2014/main" id="{A3AFC935-0191-BB4E-913C-CD1E572006A3}"/>
              </a:ext>
            </a:extLst>
          </p:cNvPr>
          <p:cNvSpPr>
            <a:spLocks noChangeAspect="1"/>
          </p:cNvSpPr>
          <p:nvPr/>
        </p:nvSpPr>
        <p:spPr bwMode="auto">
          <a:xfrm>
            <a:off x="10356893" y="2391156"/>
            <a:ext cx="421575" cy="420939"/>
          </a:xfrm>
          <a:custGeom>
            <a:avLst/>
            <a:gdLst>
              <a:gd name="T0" fmla="*/ 6383 w 7589"/>
              <a:gd name="T1" fmla="*/ 2722 h 7589"/>
              <a:gd name="T2" fmla="*/ 7034 w 7589"/>
              <a:gd name="T3" fmla="*/ 1841 h 7589"/>
              <a:gd name="T4" fmla="*/ 7034 w 7589"/>
              <a:gd name="T5" fmla="*/ 1667 h 7589"/>
              <a:gd name="T6" fmla="*/ 5834 w 7589"/>
              <a:gd name="T7" fmla="*/ 468 h 7589"/>
              <a:gd name="T8" fmla="*/ 5307 w 7589"/>
              <a:gd name="T9" fmla="*/ 996 h 7589"/>
              <a:gd name="T10" fmla="*/ 4816 w 7589"/>
              <a:gd name="T11" fmla="*/ 1171 h 7589"/>
              <a:gd name="T12" fmla="*/ 4703 w 7589"/>
              <a:gd name="T13" fmla="*/ 731 h 7589"/>
              <a:gd name="T14" fmla="*/ 4703 w 7589"/>
              <a:gd name="T15" fmla="*/ 0 h 7589"/>
              <a:gd name="T16" fmla="*/ 3008 w 7589"/>
              <a:gd name="T17" fmla="*/ 0 h 7589"/>
              <a:gd name="T18" fmla="*/ 2886 w 7589"/>
              <a:gd name="T19" fmla="*/ 122 h 7589"/>
              <a:gd name="T20" fmla="*/ 2662 w 7589"/>
              <a:gd name="T21" fmla="*/ 1217 h 7589"/>
              <a:gd name="T22" fmla="*/ 1841 w 7589"/>
              <a:gd name="T23" fmla="*/ 555 h 7589"/>
              <a:gd name="T24" fmla="*/ 1668 w 7589"/>
              <a:gd name="T25" fmla="*/ 555 h 7589"/>
              <a:gd name="T26" fmla="*/ 469 w 7589"/>
              <a:gd name="T27" fmla="*/ 1754 h 7589"/>
              <a:gd name="T28" fmla="*/ 996 w 7589"/>
              <a:gd name="T29" fmla="*/ 2282 h 7589"/>
              <a:gd name="T30" fmla="*/ 747 w 7589"/>
              <a:gd name="T31" fmla="*/ 2885 h 7589"/>
              <a:gd name="T32" fmla="*/ 0 w 7589"/>
              <a:gd name="T33" fmla="*/ 2885 h 7589"/>
              <a:gd name="T34" fmla="*/ 0 w 7589"/>
              <a:gd name="T35" fmla="*/ 4581 h 7589"/>
              <a:gd name="T36" fmla="*/ 122 w 7589"/>
              <a:gd name="T37" fmla="*/ 4703 h 7589"/>
              <a:gd name="T38" fmla="*/ 1206 w 7589"/>
              <a:gd name="T39" fmla="*/ 4866 h 7589"/>
              <a:gd name="T40" fmla="*/ 555 w 7589"/>
              <a:gd name="T41" fmla="*/ 5748 h 7589"/>
              <a:gd name="T42" fmla="*/ 555 w 7589"/>
              <a:gd name="T43" fmla="*/ 5921 h 7589"/>
              <a:gd name="T44" fmla="*/ 1754 w 7589"/>
              <a:gd name="T45" fmla="*/ 7120 h 7589"/>
              <a:gd name="T46" fmla="*/ 2282 w 7589"/>
              <a:gd name="T47" fmla="*/ 6592 h 7589"/>
              <a:gd name="T48" fmla="*/ 2886 w 7589"/>
              <a:gd name="T49" fmla="*/ 6841 h 7589"/>
              <a:gd name="T50" fmla="*/ 2886 w 7589"/>
              <a:gd name="T51" fmla="*/ 7589 h 7589"/>
              <a:gd name="T52" fmla="*/ 4581 w 7589"/>
              <a:gd name="T53" fmla="*/ 7589 h 7589"/>
              <a:gd name="T54" fmla="*/ 4704 w 7589"/>
              <a:gd name="T55" fmla="*/ 7466 h 7589"/>
              <a:gd name="T56" fmla="*/ 4704 w 7589"/>
              <a:gd name="T57" fmla="*/ 6842 h 7589"/>
              <a:gd name="T58" fmla="*/ 4926 w 7589"/>
              <a:gd name="T59" fmla="*/ 6372 h 7589"/>
              <a:gd name="T60" fmla="*/ 5748 w 7589"/>
              <a:gd name="T61" fmla="*/ 7034 h 7589"/>
              <a:gd name="T62" fmla="*/ 5921 w 7589"/>
              <a:gd name="T63" fmla="*/ 7034 h 7589"/>
              <a:gd name="T64" fmla="*/ 7120 w 7589"/>
              <a:gd name="T65" fmla="*/ 5834 h 7589"/>
              <a:gd name="T66" fmla="*/ 6592 w 7589"/>
              <a:gd name="T67" fmla="*/ 5307 h 7589"/>
              <a:gd name="T68" fmla="*/ 6843 w 7589"/>
              <a:gd name="T69" fmla="*/ 4703 h 7589"/>
              <a:gd name="T70" fmla="*/ 7589 w 7589"/>
              <a:gd name="T71" fmla="*/ 4703 h 7589"/>
              <a:gd name="T72" fmla="*/ 7589 w 7589"/>
              <a:gd name="T73" fmla="*/ 3007 h 7589"/>
              <a:gd name="T74" fmla="*/ 7466 w 7589"/>
              <a:gd name="T75" fmla="*/ 2885 h 7589"/>
              <a:gd name="T76" fmla="*/ 5508 w 7589"/>
              <a:gd name="T77" fmla="*/ 3794 h 7589"/>
              <a:gd name="T78" fmla="*/ 2081 w 7589"/>
              <a:gd name="T79" fmla="*/ 3794 h 7589"/>
              <a:gd name="T80" fmla="*/ 5508 w 7589"/>
              <a:gd name="T81" fmla="*/ 3794 h 7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9" h="7589">
                <a:moveTo>
                  <a:pt x="6843" y="2885"/>
                </a:moveTo>
                <a:cubicBezTo>
                  <a:pt x="6597" y="2885"/>
                  <a:pt x="6425" y="2824"/>
                  <a:pt x="6383" y="2722"/>
                </a:cubicBezTo>
                <a:cubicBezTo>
                  <a:pt x="6341" y="2620"/>
                  <a:pt x="6419" y="2456"/>
                  <a:pt x="6592" y="2282"/>
                </a:cubicBezTo>
                <a:lnTo>
                  <a:pt x="7034" y="1841"/>
                </a:lnTo>
                <a:lnTo>
                  <a:pt x="7120" y="1754"/>
                </a:lnTo>
                <a:lnTo>
                  <a:pt x="7034" y="1667"/>
                </a:lnTo>
                <a:lnTo>
                  <a:pt x="5921" y="555"/>
                </a:lnTo>
                <a:lnTo>
                  <a:pt x="5834" y="468"/>
                </a:lnTo>
                <a:lnTo>
                  <a:pt x="5748" y="555"/>
                </a:lnTo>
                <a:lnTo>
                  <a:pt x="5307" y="996"/>
                </a:lnTo>
                <a:cubicBezTo>
                  <a:pt x="5114" y="1188"/>
                  <a:pt x="4986" y="1217"/>
                  <a:pt x="4926" y="1217"/>
                </a:cubicBezTo>
                <a:cubicBezTo>
                  <a:pt x="4882" y="1217"/>
                  <a:pt x="4847" y="1203"/>
                  <a:pt x="4816" y="1171"/>
                </a:cubicBezTo>
                <a:cubicBezTo>
                  <a:pt x="4774" y="1129"/>
                  <a:pt x="4704" y="1018"/>
                  <a:pt x="4704" y="747"/>
                </a:cubicBezTo>
                <a:cubicBezTo>
                  <a:pt x="4704" y="741"/>
                  <a:pt x="4704" y="736"/>
                  <a:pt x="4703" y="731"/>
                </a:cubicBezTo>
                <a:lnTo>
                  <a:pt x="4703" y="122"/>
                </a:lnTo>
                <a:lnTo>
                  <a:pt x="4703" y="0"/>
                </a:lnTo>
                <a:lnTo>
                  <a:pt x="4581" y="0"/>
                </a:lnTo>
                <a:lnTo>
                  <a:pt x="3008" y="0"/>
                </a:lnTo>
                <a:lnTo>
                  <a:pt x="2886" y="0"/>
                </a:lnTo>
                <a:lnTo>
                  <a:pt x="2886" y="122"/>
                </a:lnTo>
                <a:lnTo>
                  <a:pt x="2886" y="748"/>
                </a:lnTo>
                <a:cubicBezTo>
                  <a:pt x="2885" y="858"/>
                  <a:pt x="2868" y="1217"/>
                  <a:pt x="2662" y="1217"/>
                </a:cubicBezTo>
                <a:cubicBezTo>
                  <a:pt x="2603" y="1217"/>
                  <a:pt x="2474" y="1188"/>
                  <a:pt x="2282" y="996"/>
                </a:cubicBezTo>
                <a:lnTo>
                  <a:pt x="1841" y="555"/>
                </a:lnTo>
                <a:lnTo>
                  <a:pt x="1754" y="468"/>
                </a:lnTo>
                <a:lnTo>
                  <a:pt x="1668" y="555"/>
                </a:lnTo>
                <a:lnTo>
                  <a:pt x="555" y="1667"/>
                </a:lnTo>
                <a:lnTo>
                  <a:pt x="469" y="1754"/>
                </a:lnTo>
                <a:lnTo>
                  <a:pt x="555" y="1840"/>
                </a:lnTo>
                <a:lnTo>
                  <a:pt x="996" y="2282"/>
                </a:lnTo>
                <a:cubicBezTo>
                  <a:pt x="1170" y="2455"/>
                  <a:pt x="1248" y="2620"/>
                  <a:pt x="1206" y="2722"/>
                </a:cubicBezTo>
                <a:cubicBezTo>
                  <a:pt x="1164" y="2824"/>
                  <a:pt x="992" y="2885"/>
                  <a:pt x="747" y="2885"/>
                </a:cubicBezTo>
                <a:lnTo>
                  <a:pt x="122" y="2885"/>
                </a:lnTo>
                <a:lnTo>
                  <a:pt x="0" y="2885"/>
                </a:lnTo>
                <a:lnTo>
                  <a:pt x="0" y="3007"/>
                </a:lnTo>
                <a:lnTo>
                  <a:pt x="0" y="4581"/>
                </a:lnTo>
                <a:lnTo>
                  <a:pt x="0" y="4703"/>
                </a:lnTo>
                <a:lnTo>
                  <a:pt x="122" y="4703"/>
                </a:lnTo>
                <a:lnTo>
                  <a:pt x="747" y="4703"/>
                </a:lnTo>
                <a:cubicBezTo>
                  <a:pt x="992" y="4703"/>
                  <a:pt x="1164" y="4764"/>
                  <a:pt x="1206" y="4866"/>
                </a:cubicBezTo>
                <a:cubicBezTo>
                  <a:pt x="1248" y="4968"/>
                  <a:pt x="1170" y="5133"/>
                  <a:pt x="996" y="5307"/>
                </a:cubicBezTo>
                <a:lnTo>
                  <a:pt x="555" y="5748"/>
                </a:lnTo>
                <a:lnTo>
                  <a:pt x="469" y="5834"/>
                </a:lnTo>
                <a:lnTo>
                  <a:pt x="555" y="5921"/>
                </a:lnTo>
                <a:lnTo>
                  <a:pt x="1668" y="7034"/>
                </a:lnTo>
                <a:lnTo>
                  <a:pt x="1754" y="7120"/>
                </a:lnTo>
                <a:lnTo>
                  <a:pt x="1841" y="7034"/>
                </a:lnTo>
                <a:lnTo>
                  <a:pt x="2282" y="6592"/>
                </a:lnTo>
                <a:cubicBezTo>
                  <a:pt x="2474" y="6400"/>
                  <a:pt x="2603" y="6372"/>
                  <a:pt x="2662" y="6372"/>
                </a:cubicBezTo>
                <a:cubicBezTo>
                  <a:pt x="2868" y="6372"/>
                  <a:pt x="2885" y="6731"/>
                  <a:pt x="2886" y="6841"/>
                </a:cubicBezTo>
                <a:lnTo>
                  <a:pt x="2886" y="7466"/>
                </a:lnTo>
                <a:lnTo>
                  <a:pt x="2886" y="7589"/>
                </a:lnTo>
                <a:lnTo>
                  <a:pt x="3008" y="7589"/>
                </a:lnTo>
                <a:lnTo>
                  <a:pt x="4581" y="7589"/>
                </a:lnTo>
                <a:lnTo>
                  <a:pt x="4704" y="7589"/>
                </a:lnTo>
                <a:lnTo>
                  <a:pt x="4704" y="7466"/>
                </a:lnTo>
                <a:lnTo>
                  <a:pt x="4704" y="6858"/>
                </a:lnTo>
                <a:cubicBezTo>
                  <a:pt x="4704" y="6853"/>
                  <a:pt x="4704" y="6848"/>
                  <a:pt x="4704" y="6842"/>
                </a:cubicBezTo>
                <a:cubicBezTo>
                  <a:pt x="4704" y="6571"/>
                  <a:pt x="4774" y="6460"/>
                  <a:pt x="4816" y="6418"/>
                </a:cubicBezTo>
                <a:cubicBezTo>
                  <a:pt x="4847" y="6386"/>
                  <a:pt x="4882" y="6372"/>
                  <a:pt x="4926" y="6372"/>
                </a:cubicBezTo>
                <a:cubicBezTo>
                  <a:pt x="4986" y="6372"/>
                  <a:pt x="5115" y="6401"/>
                  <a:pt x="5307" y="6592"/>
                </a:cubicBezTo>
                <a:lnTo>
                  <a:pt x="5748" y="7034"/>
                </a:lnTo>
                <a:lnTo>
                  <a:pt x="5834" y="7120"/>
                </a:lnTo>
                <a:lnTo>
                  <a:pt x="5921" y="7034"/>
                </a:lnTo>
                <a:lnTo>
                  <a:pt x="7034" y="5921"/>
                </a:lnTo>
                <a:lnTo>
                  <a:pt x="7120" y="5834"/>
                </a:lnTo>
                <a:lnTo>
                  <a:pt x="7034" y="5748"/>
                </a:lnTo>
                <a:lnTo>
                  <a:pt x="6592" y="5307"/>
                </a:lnTo>
                <a:cubicBezTo>
                  <a:pt x="6419" y="5133"/>
                  <a:pt x="6341" y="4968"/>
                  <a:pt x="6383" y="4866"/>
                </a:cubicBezTo>
                <a:cubicBezTo>
                  <a:pt x="6425" y="4764"/>
                  <a:pt x="6597" y="4703"/>
                  <a:pt x="6843" y="4703"/>
                </a:cubicBezTo>
                <a:lnTo>
                  <a:pt x="7466" y="4703"/>
                </a:lnTo>
                <a:lnTo>
                  <a:pt x="7589" y="4703"/>
                </a:lnTo>
                <a:lnTo>
                  <a:pt x="7589" y="4581"/>
                </a:lnTo>
                <a:lnTo>
                  <a:pt x="7589" y="3007"/>
                </a:lnTo>
                <a:lnTo>
                  <a:pt x="7589" y="2885"/>
                </a:lnTo>
                <a:lnTo>
                  <a:pt x="7466" y="2885"/>
                </a:lnTo>
                <a:lnTo>
                  <a:pt x="6843" y="2885"/>
                </a:lnTo>
                <a:close/>
                <a:moveTo>
                  <a:pt x="5508" y="3794"/>
                </a:moveTo>
                <a:cubicBezTo>
                  <a:pt x="5508" y="4739"/>
                  <a:pt x="4739" y="5508"/>
                  <a:pt x="3794" y="5508"/>
                </a:cubicBezTo>
                <a:cubicBezTo>
                  <a:pt x="2850" y="5508"/>
                  <a:pt x="2081" y="4739"/>
                  <a:pt x="2081" y="3794"/>
                </a:cubicBezTo>
                <a:cubicBezTo>
                  <a:pt x="2081" y="2850"/>
                  <a:pt x="2850" y="2081"/>
                  <a:pt x="3794" y="2081"/>
                </a:cubicBezTo>
                <a:cubicBezTo>
                  <a:pt x="4739" y="2081"/>
                  <a:pt x="5508" y="2850"/>
                  <a:pt x="5508" y="3794"/>
                </a:cubicBezTo>
                <a:close/>
              </a:path>
            </a:pathLst>
          </a:custGeom>
          <a:solidFill>
            <a:srgbClr val="080059"/>
          </a:solidFill>
          <a:ln>
            <a:noFill/>
          </a:ln>
        </p:spPr>
        <p:txBody>
          <a:bodyPr/>
          <a:lstStyle/>
          <a:p>
            <a:endParaRPr lang="zh-CN" altLang="en-US">
              <a:cs typeface="+mn-ea"/>
              <a:sym typeface="+mn-lt"/>
            </a:endParaRPr>
          </a:p>
        </p:txBody>
      </p:sp>
      <p:sp>
        <p:nvSpPr>
          <p:cNvPr id="17" name="矩形: 圆角 25">
            <a:extLst>
              <a:ext uri="{FF2B5EF4-FFF2-40B4-BE49-F238E27FC236}">
                <a16:creationId xmlns:a16="http://schemas.microsoft.com/office/drawing/2014/main" id="{01D9F72B-BF2C-A54C-850B-0F29A0F4A8B7}"/>
              </a:ext>
            </a:extLst>
          </p:cNvPr>
          <p:cNvSpPr/>
          <p:nvPr/>
        </p:nvSpPr>
        <p:spPr>
          <a:xfrm>
            <a:off x="10229470" y="2214456"/>
            <a:ext cx="676422" cy="704582"/>
          </a:xfrm>
          <a:prstGeom prst="roundRect">
            <a:avLst/>
          </a:prstGeom>
          <a:noFill/>
          <a:ln w="38100">
            <a:solidFill>
              <a:srgbClr val="08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îṡļïḋê">
            <a:extLst>
              <a:ext uri="{FF2B5EF4-FFF2-40B4-BE49-F238E27FC236}">
                <a16:creationId xmlns:a16="http://schemas.microsoft.com/office/drawing/2014/main" id="{933DA87D-A983-124F-BDB1-D28E5486C699}"/>
              </a:ext>
            </a:extLst>
          </p:cNvPr>
          <p:cNvSpPr/>
          <p:nvPr/>
        </p:nvSpPr>
        <p:spPr>
          <a:xfrm flipH="1">
            <a:off x="683703" y="1686305"/>
            <a:ext cx="4192529" cy="4251100"/>
          </a:xfrm>
          <a:prstGeom prst="parallelogram">
            <a:avLst/>
          </a:prstGeom>
          <a:solidFill>
            <a:schemeClr val="bg1">
              <a:lumMod val="95000"/>
            </a:schemeClr>
          </a:solidFill>
          <a:ln w="12700">
            <a:miter lim="400000"/>
          </a:ln>
        </p:spPr>
        <p:txBody>
          <a:bodyPr anchor="ctr"/>
          <a:lstStyle/>
          <a:p>
            <a:pPr algn="ctr"/>
            <a:endParaRPr lang="zh-CN" altLang="en-US" dirty="0">
              <a:solidFill>
                <a:schemeClr val="tx1"/>
              </a:solidFill>
            </a:endParaRPr>
          </a:p>
        </p:txBody>
      </p:sp>
      <p:sp>
        <p:nvSpPr>
          <p:cNvPr id="19" name="îśľîdé">
            <a:extLst>
              <a:ext uri="{FF2B5EF4-FFF2-40B4-BE49-F238E27FC236}">
                <a16:creationId xmlns:a16="http://schemas.microsoft.com/office/drawing/2014/main" id="{C79EF00A-7CC8-D54F-965A-58691F03C63D}"/>
              </a:ext>
            </a:extLst>
          </p:cNvPr>
          <p:cNvSpPr/>
          <p:nvPr/>
        </p:nvSpPr>
        <p:spPr>
          <a:xfrm>
            <a:off x="518792" y="1686305"/>
            <a:ext cx="4192529" cy="4251100"/>
          </a:xfrm>
          <a:prstGeom prst="parallelogram">
            <a:avLst/>
          </a:prstGeom>
          <a:blipFill dpi="0" rotWithShape="0">
            <a:blip r:embed="rId3" cstate="screen">
              <a:extLst>
                <a:ext uri="{28A0092B-C50C-407E-A947-70E740481C1C}">
                  <a14:useLocalDpi xmlns:a14="http://schemas.microsoft.com/office/drawing/2010/main"/>
                </a:ext>
              </a:extLst>
            </a:blip>
            <a:srcRect/>
            <a:stretch>
              <a:fillRect/>
            </a:stretch>
          </a:blipFill>
          <a:ln w="12700">
            <a:miter lim="400000"/>
          </a:ln>
        </p:spPr>
        <p:txBody>
          <a:bodyPr anchor="ctr"/>
          <a:lstStyle/>
          <a:p>
            <a:pPr algn="ctr"/>
            <a:endParaRPr lang="zh-CN" altLang="en-US" dirty="0">
              <a:solidFill>
                <a:schemeClr val="tx1"/>
              </a:solidFill>
            </a:endParaRP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35794273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13F9EF-C0EC-494E-A946-3C191E9BCA2A}"/>
              </a:ext>
            </a:extLst>
          </p:cNvPr>
          <p:cNvSpPr txBox="1"/>
          <p:nvPr/>
        </p:nvSpPr>
        <p:spPr>
          <a:xfrm>
            <a:off x="647700" y="190500"/>
            <a:ext cx="2339102" cy="461665"/>
          </a:xfrm>
          <a:prstGeom prst="rect">
            <a:avLst/>
          </a:prstGeom>
          <a:noFill/>
        </p:spPr>
        <p:txBody>
          <a:bodyPr wrap="none" rtlCol="0">
            <a:spAutoFit/>
          </a:bodyPr>
          <a:lstStyle/>
          <a:p>
            <a:r>
              <a:rPr kumimoji="1" lang="zh-CN" altLang="en-US" sz="2400" i="1">
                <a:solidFill>
                  <a:schemeClr val="bg1"/>
                </a:solidFill>
              </a:rPr>
              <a:t>取得成绩和经验</a:t>
            </a:r>
          </a:p>
        </p:txBody>
      </p:sp>
      <p:sp>
        <p:nvSpPr>
          <p:cNvPr id="3" name="矩形: 圆角 27">
            <a:extLst>
              <a:ext uri="{FF2B5EF4-FFF2-40B4-BE49-F238E27FC236}">
                <a16:creationId xmlns:a16="http://schemas.microsoft.com/office/drawing/2014/main" id="{63E2F88C-A725-A948-8129-27488D475579}"/>
              </a:ext>
            </a:extLst>
          </p:cNvPr>
          <p:cNvSpPr/>
          <p:nvPr/>
        </p:nvSpPr>
        <p:spPr>
          <a:xfrm>
            <a:off x="1341020" y="4201940"/>
            <a:ext cx="5529649" cy="111797"/>
          </a:xfrm>
          <a:prstGeom prst="roundRect">
            <a:avLst>
              <a:gd name="adj" fmla="val 50000"/>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Century Gothic" panose="020B0502020202020204" pitchFamily="34" charset="0"/>
            </a:endParaRPr>
          </a:p>
        </p:txBody>
      </p:sp>
      <p:sp>
        <p:nvSpPr>
          <p:cNvPr id="4" name="矩形: 圆角 28">
            <a:extLst>
              <a:ext uri="{FF2B5EF4-FFF2-40B4-BE49-F238E27FC236}">
                <a16:creationId xmlns:a16="http://schemas.microsoft.com/office/drawing/2014/main" id="{933FC64B-892C-2B49-B4D8-7E3BF5B5F878}"/>
              </a:ext>
            </a:extLst>
          </p:cNvPr>
          <p:cNvSpPr/>
          <p:nvPr/>
        </p:nvSpPr>
        <p:spPr>
          <a:xfrm>
            <a:off x="1341020" y="4201940"/>
            <a:ext cx="4023023" cy="111797"/>
          </a:xfrm>
          <a:prstGeom prst="roundRect">
            <a:avLst>
              <a:gd name="adj" fmla="val 50000"/>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Century Gothic" panose="020B0502020202020204" pitchFamily="34" charset="0"/>
            </a:endParaRPr>
          </a:p>
        </p:txBody>
      </p:sp>
      <p:sp>
        <p:nvSpPr>
          <p:cNvPr id="5" name="文本框 64">
            <a:extLst>
              <a:ext uri="{FF2B5EF4-FFF2-40B4-BE49-F238E27FC236}">
                <a16:creationId xmlns:a16="http://schemas.microsoft.com/office/drawing/2014/main" id="{FEE8955D-12B0-A244-9B03-47F4BBE803B2}"/>
              </a:ext>
            </a:extLst>
          </p:cNvPr>
          <p:cNvSpPr txBox="1"/>
          <p:nvPr/>
        </p:nvSpPr>
        <p:spPr>
          <a:xfrm>
            <a:off x="1341020" y="3950088"/>
            <a:ext cx="707827" cy="316088"/>
          </a:xfrm>
          <a:prstGeom prst="rect">
            <a:avLst/>
          </a:prstGeom>
          <a:noFill/>
        </p:spPr>
        <p:txBody>
          <a:bodyPr wrap="none" lIns="0" tIns="0" rIns="0" bIns="0">
            <a:normAutofit/>
            <a:scene3d>
              <a:camera prst="orthographicFront"/>
              <a:lightRig rig="threePt" dir="t"/>
            </a:scene3d>
            <a:sp3d contourW="12700"/>
          </a:bodyPr>
          <a:lstStyle/>
          <a:p>
            <a:r>
              <a:rPr lang="zh-CN" altLang="en-US" sz="1400">
                <a:solidFill>
                  <a:schemeClr val="tx1">
                    <a:lumMod val="75000"/>
                    <a:lumOff val="25000"/>
                  </a:schemeClr>
                </a:solidFill>
                <a:latin typeface="+mj-ea"/>
                <a:ea typeface="+mj-ea"/>
              </a:rPr>
              <a:t>关键词</a:t>
            </a:r>
          </a:p>
        </p:txBody>
      </p:sp>
      <p:sp>
        <p:nvSpPr>
          <p:cNvPr id="6" name="矩形: 圆角 30">
            <a:extLst>
              <a:ext uri="{FF2B5EF4-FFF2-40B4-BE49-F238E27FC236}">
                <a16:creationId xmlns:a16="http://schemas.microsoft.com/office/drawing/2014/main" id="{9CCE0421-EF6F-0F43-B5D1-BBA1B90154C7}"/>
              </a:ext>
            </a:extLst>
          </p:cNvPr>
          <p:cNvSpPr/>
          <p:nvPr/>
        </p:nvSpPr>
        <p:spPr>
          <a:xfrm>
            <a:off x="1341020" y="4690874"/>
            <a:ext cx="5529649" cy="111797"/>
          </a:xfrm>
          <a:prstGeom prst="roundRect">
            <a:avLst>
              <a:gd name="adj" fmla="val 50000"/>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Century Gothic" panose="020B0502020202020204" pitchFamily="34" charset="0"/>
            </a:endParaRPr>
          </a:p>
        </p:txBody>
      </p:sp>
      <p:sp>
        <p:nvSpPr>
          <p:cNvPr id="7" name="矩形: 圆角 31">
            <a:extLst>
              <a:ext uri="{FF2B5EF4-FFF2-40B4-BE49-F238E27FC236}">
                <a16:creationId xmlns:a16="http://schemas.microsoft.com/office/drawing/2014/main" id="{A53EE21D-15EB-444C-BA15-EA0A6EFF25B0}"/>
              </a:ext>
            </a:extLst>
          </p:cNvPr>
          <p:cNvSpPr/>
          <p:nvPr/>
        </p:nvSpPr>
        <p:spPr>
          <a:xfrm>
            <a:off x="1341020" y="4690874"/>
            <a:ext cx="1828647" cy="111797"/>
          </a:xfrm>
          <a:prstGeom prst="roundRect">
            <a:avLst>
              <a:gd name="adj" fmla="val 50000"/>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Century Gothic" panose="020B0502020202020204" pitchFamily="34" charset="0"/>
            </a:endParaRPr>
          </a:p>
        </p:txBody>
      </p:sp>
      <p:sp>
        <p:nvSpPr>
          <p:cNvPr id="8" name="文本框 67">
            <a:extLst>
              <a:ext uri="{FF2B5EF4-FFF2-40B4-BE49-F238E27FC236}">
                <a16:creationId xmlns:a16="http://schemas.microsoft.com/office/drawing/2014/main" id="{F95F6C4D-3D3F-EF44-81D9-CCDB140DF41D}"/>
              </a:ext>
            </a:extLst>
          </p:cNvPr>
          <p:cNvSpPr txBox="1"/>
          <p:nvPr/>
        </p:nvSpPr>
        <p:spPr>
          <a:xfrm>
            <a:off x="1341020" y="4439022"/>
            <a:ext cx="707827" cy="316088"/>
          </a:xfrm>
          <a:prstGeom prst="rect">
            <a:avLst/>
          </a:prstGeom>
          <a:noFill/>
        </p:spPr>
        <p:txBody>
          <a:bodyPr wrap="none" lIns="0" tIns="0" rIns="0" bIns="0">
            <a:normAutofit/>
            <a:scene3d>
              <a:camera prst="orthographicFront"/>
              <a:lightRig rig="threePt" dir="t"/>
            </a:scene3d>
            <a:sp3d contourW="12700"/>
          </a:bodyPr>
          <a:lstStyle/>
          <a:p>
            <a:r>
              <a:rPr lang="zh-CN" altLang="en-US" sz="1400">
                <a:solidFill>
                  <a:schemeClr val="tx1">
                    <a:lumMod val="75000"/>
                    <a:lumOff val="25000"/>
                  </a:schemeClr>
                </a:solidFill>
                <a:latin typeface="+mj-ea"/>
                <a:ea typeface="+mj-ea"/>
              </a:rPr>
              <a:t>关键词</a:t>
            </a:r>
          </a:p>
        </p:txBody>
      </p:sp>
      <p:sp>
        <p:nvSpPr>
          <p:cNvPr id="9" name="矩形: 圆角 33">
            <a:extLst>
              <a:ext uri="{FF2B5EF4-FFF2-40B4-BE49-F238E27FC236}">
                <a16:creationId xmlns:a16="http://schemas.microsoft.com/office/drawing/2014/main" id="{4E1A2E87-3183-FE44-A22F-FD8998867E84}"/>
              </a:ext>
            </a:extLst>
          </p:cNvPr>
          <p:cNvSpPr/>
          <p:nvPr/>
        </p:nvSpPr>
        <p:spPr>
          <a:xfrm>
            <a:off x="1341020" y="5179808"/>
            <a:ext cx="5529649" cy="111797"/>
          </a:xfrm>
          <a:prstGeom prst="roundRect">
            <a:avLst>
              <a:gd name="adj" fmla="val 50000"/>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Century Gothic" panose="020B0502020202020204" pitchFamily="34" charset="0"/>
            </a:endParaRPr>
          </a:p>
        </p:txBody>
      </p:sp>
      <p:sp>
        <p:nvSpPr>
          <p:cNvPr id="10" name="矩形: 圆角 34">
            <a:extLst>
              <a:ext uri="{FF2B5EF4-FFF2-40B4-BE49-F238E27FC236}">
                <a16:creationId xmlns:a16="http://schemas.microsoft.com/office/drawing/2014/main" id="{0A7CCCE4-732A-FF48-9E7D-E57280CE1999}"/>
              </a:ext>
            </a:extLst>
          </p:cNvPr>
          <p:cNvSpPr/>
          <p:nvPr/>
        </p:nvSpPr>
        <p:spPr>
          <a:xfrm>
            <a:off x="1341020" y="5179808"/>
            <a:ext cx="5120211" cy="111797"/>
          </a:xfrm>
          <a:prstGeom prst="roundRect">
            <a:avLst>
              <a:gd name="adj" fmla="val 50000"/>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Century Gothic" panose="020B0502020202020204" pitchFamily="34" charset="0"/>
            </a:endParaRPr>
          </a:p>
        </p:txBody>
      </p:sp>
      <p:sp>
        <p:nvSpPr>
          <p:cNvPr id="11" name="文本框 70">
            <a:extLst>
              <a:ext uri="{FF2B5EF4-FFF2-40B4-BE49-F238E27FC236}">
                <a16:creationId xmlns:a16="http://schemas.microsoft.com/office/drawing/2014/main" id="{FA324DF7-8036-1C43-88F2-F0A277D1895C}"/>
              </a:ext>
            </a:extLst>
          </p:cNvPr>
          <p:cNvSpPr txBox="1"/>
          <p:nvPr/>
        </p:nvSpPr>
        <p:spPr>
          <a:xfrm>
            <a:off x="1341020" y="4927955"/>
            <a:ext cx="707827" cy="316088"/>
          </a:xfrm>
          <a:prstGeom prst="rect">
            <a:avLst/>
          </a:prstGeom>
          <a:noFill/>
        </p:spPr>
        <p:txBody>
          <a:bodyPr wrap="none" lIns="0" tIns="0" rIns="0" bIns="0">
            <a:normAutofit/>
            <a:scene3d>
              <a:camera prst="orthographicFront"/>
              <a:lightRig rig="threePt" dir="t"/>
            </a:scene3d>
            <a:sp3d contourW="12700"/>
          </a:bodyPr>
          <a:lstStyle/>
          <a:p>
            <a:r>
              <a:rPr lang="zh-CN" altLang="en-US" sz="1400">
                <a:solidFill>
                  <a:schemeClr val="tx1">
                    <a:lumMod val="75000"/>
                    <a:lumOff val="25000"/>
                  </a:schemeClr>
                </a:solidFill>
                <a:latin typeface="+mj-ea"/>
                <a:ea typeface="+mj-ea"/>
              </a:rPr>
              <a:t>关键词</a:t>
            </a:r>
          </a:p>
        </p:txBody>
      </p:sp>
      <p:sp>
        <p:nvSpPr>
          <p:cNvPr id="12" name="矩形: 圆角 36">
            <a:extLst>
              <a:ext uri="{FF2B5EF4-FFF2-40B4-BE49-F238E27FC236}">
                <a16:creationId xmlns:a16="http://schemas.microsoft.com/office/drawing/2014/main" id="{E6190E31-9BB4-DB45-9E9F-B4B09181664F}"/>
              </a:ext>
            </a:extLst>
          </p:cNvPr>
          <p:cNvSpPr/>
          <p:nvPr/>
        </p:nvSpPr>
        <p:spPr>
          <a:xfrm>
            <a:off x="1341020" y="5668741"/>
            <a:ext cx="5529649" cy="111797"/>
          </a:xfrm>
          <a:prstGeom prst="roundRect">
            <a:avLst>
              <a:gd name="adj" fmla="val 50000"/>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Century Gothic" panose="020B0502020202020204" pitchFamily="34" charset="0"/>
            </a:endParaRPr>
          </a:p>
        </p:txBody>
      </p:sp>
      <p:sp>
        <p:nvSpPr>
          <p:cNvPr id="13" name="矩形: 圆角 37">
            <a:extLst>
              <a:ext uri="{FF2B5EF4-FFF2-40B4-BE49-F238E27FC236}">
                <a16:creationId xmlns:a16="http://schemas.microsoft.com/office/drawing/2014/main" id="{73123B2E-F02B-C345-BC21-48C22D773050}"/>
              </a:ext>
            </a:extLst>
          </p:cNvPr>
          <p:cNvSpPr/>
          <p:nvPr/>
        </p:nvSpPr>
        <p:spPr>
          <a:xfrm>
            <a:off x="1341020" y="5668741"/>
            <a:ext cx="3291564" cy="111797"/>
          </a:xfrm>
          <a:prstGeom prst="roundRect">
            <a:avLst>
              <a:gd name="adj" fmla="val 50000"/>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Century Gothic" panose="020B0502020202020204" pitchFamily="34" charset="0"/>
            </a:endParaRPr>
          </a:p>
        </p:txBody>
      </p:sp>
      <p:sp>
        <p:nvSpPr>
          <p:cNvPr id="14" name="文本框 73">
            <a:extLst>
              <a:ext uri="{FF2B5EF4-FFF2-40B4-BE49-F238E27FC236}">
                <a16:creationId xmlns:a16="http://schemas.microsoft.com/office/drawing/2014/main" id="{ED24A553-0CA6-7B44-A045-B468E15EAE8D}"/>
              </a:ext>
            </a:extLst>
          </p:cNvPr>
          <p:cNvSpPr txBox="1"/>
          <p:nvPr/>
        </p:nvSpPr>
        <p:spPr>
          <a:xfrm>
            <a:off x="1341020" y="5416889"/>
            <a:ext cx="707827" cy="316088"/>
          </a:xfrm>
          <a:prstGeom prst="rect">
            <a:avLst/>
          </a:prstGeom>
          <a:noFill/>
        </p:spPr>
        <p:txBody>
          <a:bodyPr wrap="none" lIns="0" tIns="0" rIns="0" bIns="0">
            <a:normAutofit/>
            <a:scene3d>
              <a:camera prst="orthographicFront"/>
              <a:lightRig rig="threePt" dir="t"/>
            </a:scene3d>
            <a:sp3d contourW="12700"/>
          </a:bodyPr>
          <a:lstStyle/>
          <a:p>
            <a:r>
              <a:rPr lang="zh-CN" altLang="en-US" sz="1400">
                <a:solidFill>
                  <a:schemeClr val="tx1">
                    <a:lumMod val="75000"/>
                    <a:lumOff val="25000"/>
                  </a:schemeClr>
                </a:solidFill>
                <a:latin typeface="+mj-ea"/>
                <a:ea typeface="+mj-ea"/>
              </a:rPr>
              <a:t>关键词</a:t>
            </a:r>
          </a:p>
        </p:txBody>
      </p:sp>
      <p:sp>
        <p:nvSpPr>
          <p:cNvPr id="15" name="文本框 74">
            <a:extLst>
              <a:ext uri="{FF2B5EF4-FFF2-40B4-BE49-F238E27FC236}">
                <a16:creationId xmlns:a16="http://schemas.microsoft.com/office/drawing/2014/main" id="{0F4A56EA-D995-7E45-BECE-0B2EDE580EB6}"/>
              </a:ext>
            </a:extLst>
          </p:cNvPr>
          <p:cNvSpPr txBox="1"/>
          <p:nvPr/>
        </p:nvSpPr>
        <p:spPr>
          <a:xfrm>
            <a:off x="6404402" y="3964376"/>
            <a:ext cx="361180" cy="262389"/>
          </a:xfrm>
          <a:prstGeom prst="rect">
            <a:avLst/>
          </a:prstGeom>
          <a:noFill/>
        </p:spPr>
        <p:txBody>
          <a:bodyPr wrap="none" lIns="0" tIns="0" rIns="0" bIns="0">
            <a:noAutofit/>
            <a:scene3d>
              <a:camera prst="orthographicFront"/>
              <a:lightRig rig="threePt" dir="t"/>
            </a:scene3d>
            <a:sp3d contourW="12700"/>
          </a:bodyPr>
          <a:lstStyle/>
          <a:p>
            <a:r>
              <a:rPr lang="en-US" sz="1200" dirty="0">
                <a:solidFill>
                  <a:schemeClr val="tx1">
                    <a:lumMod val="75000"/>
                    <a:lumOff val="25000"/>
                  </a:schemeClr>
                </a:solidFill>
                <a:latin typeface="+mj-lt"/>
              </a:rPr>
              <a:t>70%</a:t>
            </a:r>
          </a:p>
        </p:txBody>
      </p:sp>
      <p:sp>
        <p:nvSpPr>
          <p:cNvPr id="16" name="文本框 75">
            <a:extLst>
              <a:ext uri="{FF2B5EF4-FFF2-40B4-BE49-F238E27FC236}">
                <a16:creationId xmlns:a16="http://schemas.microsoft.com/office/drawing/2014/main" id="{B4CCA043-B2B3-5948-B56E-BED1C3A7932F}"/>
              </a:ext>
            </a:extLst>
          </p:cNvPr>
          <p:cNvSpPr txBox="1"/>
          <p:nvPr/>
        </p:nvSpPr>
        <p:spPr>
          <a:xfrm>
            <a:off x="6402121" y="4453310"/>
            <a:ext cx="384689" cy="262389"/>
          </a:xfrm>
          <a:prstGeom prst="rect">
            <a:avLst/>
          </a:prstGeom>
          <a:noFill/>
        </p:spPr>
        <p:txBody>
          <a:bodyPr wrap="none" lIns="0" tIns="0" rIns="0" bIns="0">
            <a:noAutofit/>
            <a:scene3d>
              <a:camera prst="orthographicFront"/>
              <a:lightRig rig="threePt" dir="t"/>
            </a:scene3d>
            <a:sp3d contourW="12700"/>
          </a:bodyPr>
          <a:lstStyle/>
          <a:p>
            <a:r>
              <a:rPr lang="en-US" sz="1200" dirty="0">
                <a:solidFill>
                  <a:schemeClr val="tx1">
                    <a:lumMod val="75000"/>
                    <a:lumOff val="25000"/>
                  </a:schemeClr>
                </a:solidFill>
                <a:latin typeface="+mj-lt"/>
              </a:rPr>
              <a:t>45%</a:t>
            </a:r>
          </a:p>
        </p:txBody>
      </p:sp>
      <p:sp>
        <p:nvSpPr>
          <p:cNvPr id="17" name="文本框 76">
            <a:extLst>
              <a:ext uri="{FF2B5EF4-FFF2-40B4-BE49-F238E27FC236}">
                <a16:creationId xmlns:a16="http://schemas.microsoft.com/office/drawing/2014/main" id="{F5B41A0D-0A0C-6A48-B62D-262DBF099B24}"/>
              </a:ext>
            </a:extLst>
          </p:cNvPr>
          <p:cNvSpPr txBox="1"/>
          <p:nvPr/>
        </p:nvSpPr>
        <p:spPr>
          <a:xfrm>
            <a:off x="6397845" y="4942243"/>
            <a:ext cx="393238" cy="262389"/>
          </a:xfrm>
          <a:prstGeom prst="rect">
            <a:avLst/>
          </a:prstGeom>
          <a:noFill/>
        </p:spPr>
        <p:txBody>
          <a:bodyPr wrap="none" lIns="0" tIns="0" rIns="0" bIns="0">
            <a:noAutofit/>
            <a:scene3d>
              <a:camera prst="orthographicFront"/>
              <a:lightRig rig="threePt" dir="t"/>
            </a:scene3d>
            <a:sp3d contourW="12700"/>
          </a:bodyPr>
          <a:lstStyle/>
          <a:p>
            <a:r>
              <a:rPr lang="en-US" sz="1200" dirty="0">
                <a:solidFill>
                  <a:schemeClr val="tx1">
                    <a:lumMod val="75000"/>
                    <a:lumOff val="25000"/>
                  </a:schemeClr>
                </a:solidFill>
                <a:latin typeface="+mj-lt"/>
              </a:rPr>
              <a:t>95%</a:t>
            </a:r>
          </a:p>
        </p:txBody>
      </p:sp>
      <p:sp>
        <p:nvSpPr>
          <p:cNvPr id="18" name="文本框 77">
            <a:extLst>
              <a:ext uri="{FF2B5EF4-FFF2-40B4-BE49-F238E27FC236}">
                <a16:creationId xmlns:a16="http://schemas.microsoft.com/office/drawing/2014/main" id="{FD7DB1AC-1AA4-5545-BCC5-05487002737B}"/>
              </a:ext>
            </a:extLst>
          </p:cNvPr>
          <p:cNvSpPr txBox="1"/>
          <p:nvPr/>
        </p:nvSpPr>
        <p:spPr>
          <a:xfrm>
            <a:off x="6397848" y="5431177"/>
            <a:ext cx="393238" cy="262389"/>
          </a:xfrm>
          <a:prstGeom prst="rect">
            <a:avLst/>
          </a:prstGeom>
          <a:noFill/>
        </p:spPr>
        <p:txBody>
          <a:bodyPr wrap="none" lIns="0" tIns="0" rIns="0" bIns="0">
            <a:noAutofit/>
            <a:scene3d>
              <a:camera prst="orthographicFront"/>
              <a:lightRig rig="threePt" dir="t"/>
            </a:scene3d>
            <a:sp3d contourW="12700"/>
          </a:bodyPr>
          <a:lstStyle/>
          <a:p>
            <a:r>
              <a:rPr lang="en-US" sz="1200" dirty="0">
                <a:solidFill>
                  <a:schemeClr val="tx1">
                    <a:lumMod val="75000"/>
                    <a:lumOff val="25000"/>
                  </a:schemeClr>
                </a:solidFill>
                <a:latin typeface="+mj-lt"/>
              </a:rPr>
              <a:t>60%</a:t>
            </a:r>
          </a:p>
        </p:txBody>
      </p:sp>
      <p:sp>
        <p:nvSpPr>
          <p:cNvPr id="19" name="矩形 18">
            <a:extLst>
              <a:ext uri="{FF2B5EF4-FFF2-40B4-BE49-F238E27FC236}">
                <a16:creationId xmlns:a16="http://schemas.microsoft.com/office/drawing/2014/main" id="{DD13D719-3A9B-074C-B4AD-2919A59FA231}"/>
              </a:ext>
            </a:extLst>
          </p:cNvPr>
          <p:cNvSpPr/>
          <p:nvPr/>
        </p:nvSpPr>
        <p:spPr>
          <a:xfrm>
            <a:off x="1230691" y="1854644"/>
            <a:ext cx="2501951" cy="37484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latin typeface="+mj-ea"/>
                <a:ea typeface="+mj-ea"/>
              </a:rPr>
              <a:t>标题文字添加</a:t>
            </a:r>
          </a:p>
        </p:txBody>
      </p:sp>
      <p:sp>
        <p:nvSpPr>
          <p:cNvPr id="20" name="TextBox 39">
            <a:extLst>
              <a:ext uri="{FF2B5EF4-FFF2-40B4-BE49-F238E27FC236}">
                <a16:creationId xmlns:a16="http://schemas.microsoft.com/office/drawing/2014/main" id="{3DBF8332-1C16-7148-BF91-AEC26FBA183D}"/>
              </a:ext>
            </a:extLst>
          </p:cNvPr>
          <p:cNvSpPr txBox="1">
            <a:spLocks noChangeArrowheads="1"/>
          </p:cNvSpPr>
          <p:nvPr/>
        </p:nvSpPr>
        <p:spPr bwMode="auto">
          <a:xfrm>
            <a:off x="1259267" y="2271439"/>
            <a:ext cx="5999812" cy="132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50000"/>
              </a:lnSpc>
              <a:buFont typeface="Wingdings" pitchFamily="2" charset="2"/>
              <a:buChar char="l"/>
            </a:pPr>
            <a:r>
              <a:rPr lang="zh-CN" altLang="en-US" sz="1400">
                <a:solidFill>
                  <a:schemeClr val="tx1">
                    <a:lumMod val="75000"/>
                    <a:lumOff val="25000"/>
                  </a:schemeClr>
                </a:solidFill>
                <a:latin typeface="+mn-ea"/>
                <a:ea typeface="+mn-ea"/>
              </a:rPr>
              <a:t>单击此处添加文本单击此处添加文本 单击此处添加文本单击此处添加文本单击此处添加文本</a:t>
            </a:r>
            <a:endParaRPr lang="en-US" altLang="zh-CN" sz="1400">
              <a:solidFill>
                <a:schemeClr val="tx1">
                  <a:lumMod val="75000"/>
                  <a:lumOff val="25000"/>
                </a:schemeClr>
              </a:solidFill>
              <a:latin typeface="+mn-ea"/>
              <a:ea typeface="+mn-ea"/>
            </a:endParaRPr>
          </a:p>
          <a:p>
            <a:pPr marL="285750" indent="-285750">
              <a:lnSpc>
                <a:spcPct val="150000"/>
              </a:lnSpc>
              <a:buFont typeface="Wingdings" pitchFamily="2" charset="2"/>
              <a:buChar char="l"/>
            </a:pPr>
            <a:r>
              <a:rPr lang="zh-CN" altLang="en-US" sz="1400">
                <a:solidFill>
                  <a:schemeClr val="tx1">
                    <a:lumMod val="75000"/>
                    <a:lumOff val="25000"/>
                  </a:schemeClr>
                </a:solidFill>
                <a:latin typeface="+mn-ea"/>
                <a:ea typeface="+mn-ea"/>
              </a:rPr>
              <a:t>单击此处添加文本单击此处添加文本 单击此处添加文本单击此处添加文本单击此处添加文本</a:t>
            </a:r>
            <a:endParaRPr lang="en-US" altLang="zh-CN" sz="1400">
              <a:solidFill>
                <a:schemeClr val="tx1">
                  <a:lumMod val="75000"/>
                  <a:lumOff val="25000"/>
                </a:schemeClr>
              </a:solidFill>
              <a:latin typeface="+mn-ea"/>
              <a:ea typeface="+mn-ea"/>
            </a:endParaRPr>
          </a:p>
        </p:txBody>
      </p:sp>
      <p:sp>
        <p:nvSpPr>
          <p:cNvPr id="21" name="平行四边形 20">
            <a:extLst>
              <a:ext uri="{FF2B5EF4-FFF2-40B4-BE49-F238E27FC236}">
                <a16:creationId xmlns:a16="http://schemas.microsoft.com/office/drawing/2014/main" id="{D2EF5DE3-2871-E044-81A7-3EF38CF0DCBA}"/>
              </a:ext>
            </a:extLst>
          </p:cNvPr>
          <p:cNvSpPr/>
          <p:nvPr/>
        </p:nvSpPr>
        <p:spPr>
          <a:xfrm flipH="1">
            <a:off x="7660069" y="2413066"/>
            <a:ext cx="3962400" cy="1054100"/>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平行四边形 21">
            <a:extLst>
              <a:ext uri="{FF2B5EF4-FFF2-40B4-BE49-F238E27FC236}">
                <a16:creationId xmlns:a16="http://schemas.microsoft.com/office/drawing/2014/main" id="{969463EE-518C-7F4F-BE43-AFD8024AA7F9}"/>
              </a:ext>
            </a:extLst>
          </p:cNvPr>
          <p:cNvSpPr/>
          <p:nvPr/>
        </p:nvSpPr>
        <p:spPr>
          <a:xfrm>
            <a:off x="7695290" y="2413066"/>
            <a:ext cx="3962400" cy="1054100"/>
          </a:xfrm>
          <a:prstGeom prst="parallelogram">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B229F747-A132-DB45-9129-40B446D41D3D}"/>
              </a:ext>
            </a:extLst>
          </p:cNvPr>
          <p:cNvSpPr txBox="1"/>
          <p:nvPr/>
        </p:nvSpPr>
        <p:spPr>
          <a:xfrm>
            <a:off x="7981030" y="2682999"/>
            <a:ext cx="3416320" cy="523220"/>
          </a:xfrm>
          <a:prstGeom prst="rect">
            <a:avLst/>
          </a:prstGeom>
          <a:noFill/>
        </p:spPr>
        <p:txBody>
          <a:bodyPr wrap="none" rtlCol="0">
            <a:spAutoFit/>
          </a:bodyPr>
          <a:lstStyle/>
          <a:p>
            <a:r>
              <a:rPr kumimoji="1" lang="zh-CN" altLang="en-US" sz="2800">
                <a:solidFill>
                  <a:schemeClr val="bg1"/>
                </a:solidFill>
              </a:rPr>
              <a:t>请在此输入标题文字</a:t>
            </a:r>
          </a:p>
        </p:txBody>
      </p:sp>
      <p:sp>
        <p:nvSpPr>
          <p:cNvPr id="24" name="平行四边形 23">
            <a:extLst>
              <a:ext uri="{FF2B5EF4-FFF2-40B4-BE49-F238E27FC236}">
                <a16:creationId xmlns:a16="http://schemas.microsoft.com/office/drawing/2014/main" id="{F50D9D9A-5BEE-7F45-841F-4A6801D151D6}"/>
              </a:ext>
            </a:extLst>
          </p:cNvPr>
          <p:cNvSpPr/>
          <p:nvPr/>
        </p:nvSpPr>
        <p:spPr>
          <a:xfrm flipH="1">
            <a:off x="7660069" y="3880753"/>
            <a:ext cx="3962400" cy="1054100"/>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平行四边形 24">
            <a:extLst>
              <a:ext uri="{FF2B5EF4-FFF2-40B4-BE49-F238E27FC236}">
                <a16:creationId xmlns:a16="http://schemas.microsoft.com/office/drawing/2014/main" id="{871DCC6D-5DC2-2C4E-BAEA-32E70D01EFBE}"/>
              </a:ext>
            </a:extLst>
          </p:cNvPr>
          <p:cNvSpPr/>
          <p:nvPr/>
        </p:nvSpPr>
        <p:spPr>
          <a:xfrm>
            <a:off x="7695290" y="3880753"/>
            <a:ext cx="3962400" cy="1054100"/>
          </a:xfrm>
          <a:prstGeom prst="parallelogram">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CCBF552A-45D2-CB49-A37D-19D2FEBBBB9B}"/>
              </a:ext>
            </a:extLst>
          </p:cNvPr>
          <p:cNvSpPr txBox="1"/>
          <p:nvPr/>
        </p:nvSpPr>
        <p:spPr>
          <a:xfrm>
            <a:off x="7981030" y="4150686"/>
            <a:ext cx="3416320" cy="523220"/>
          </a:xfrm>
          <a:prstGeom prst="rect">
            <a:avLst/>
          </a:prstGeom>
          <a:noFill/>
        </p:spPr>
        <p:txBody>
          <a:bodyPr wrap="none" rtlCol="0">
            <a:spAutoFit/>
          </a:bodyPr>
          <a:lstStyle/>
          <a:p>
            <a:r>
              <a:rPr kumimoji="1" lang="zh-CN" altLang="en-US" sz="2800">
                <a:solidFill>
                  <a:schemeClr val="bg1"/>
                </a:solidFill>
              </a:rPr>
              <a:t>请在此输入标题文字</a:t>
            </a:r>
          </a:p>
        </p:txBody>
      </p:sp>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10906839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燕尾形 13">
            <a:extLst>
              <a:ext uri="{FF2B5EF4-FFF2-40B4-BE49-F238E27FC236}">
                <a16:creationId xmlns:a16="http://schemas.microsoft.com/office/drawing/2014/main" id="{80C4CC0B-D243-D840-9871-E6CDEC811252}"/>
              </a:ext>
            </a:extLst>
          </p:cNvPr>
          <p:cNvSpPr/>
          <p:nvPr/>
        </p:nvSpPr>
        <p:spPr>
          <a:xfrm>
            <a:off x="1390926" y="1558878"/>
            <a:ext cx="3644900" cy="4460922"/>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框 10">
            <a:extLst>
              <a:ext uri="{FF2B5EF4-FFF2-40B4-BE49-F238E27FC236}">
                <a16:creationId xmlns:a16="http://schemas.microsoft.com/office/drawing/2014/main" id="{B598869F-2117-6145-9E74-294B1281308D}"/>
              </a:ext>
            </a:extLst>
          </p:cNvPr>
          <p:cNvSpPr txBox="1"/>
          <p:nvPr/>
        </p:nvSpPr>
        <p:spPr>
          <a:xfrm>
            <a:off x="7479565" y="2497339"/>
            <a:ext cx="1413566" cy="369332"/>
          </a:xfrm>
          <a:prstGeom prst="rect">
            <a:avLst/>
          </a:prstGeom>
          <a:noFill/>
        </p:spPr>
        <p:txBody>
          <a:bodyPr wrap="square" rtlCol="0">
            <a:spAutoFit/>
          </a:bodyPr>
          <a:lstStyle/>
          <a:p>
            <a:pPr algn="dist"/>
            <a:r>
              <a:rPr kumimoji="1" lang="en-US" altLang="zh-CN">
                <a:solidFill>
                  <a:srgbClr val="080059"/>
                </a:solidFill>
              </a:rPr>
              <a:t>PART</a:t>
            </a:r>
            <a:endParaRPr kumimoji="1" lang="zh-CN" altLang="en-US">
              <a:solidFill>
                <a:srgbClr val="080059"/>
              </a:solidFill>
            </a:endParaRPr>
          </a:p>
        </p:txBody>
      </p:sp>
      <p:sp>
        <p:nvSpPr>
          <p:cNvPr id="12" name="文本框 11">
            <a:extLst>
              <a:ext uri="{FF2B5EF4-FFF2-40B4-BE49-F238E27FC236}">
                <a16:creationId xmlns:a16="http://schemas.microsoft.com/office/drawing/2014/main" id="{67A8AF7A-2DAE-264F-95AC-7EDE6450CA18}"/>
              </a:ext>
            </a:extLst>
          </p:cNvPr>
          <p:cNvSpPr txBox="1"/>
          <p:nvPr/>
        </p:nvSpPr>
        <p:spPr>
          <a:xfrm>
            <a:off x="5400970" y="3006371"/>
            <a:ext cx="5570756" cy="1015663"/>
          </a:xfrm>
          <a:prstGeom prst="rect">
            <a:avLst/>
          </a:prstGeom>
          <a:noFill/>
        </p:spPr>
        <p:txBody>
          <a:bodyPr wrap="none" rtlCol="0">
            <a:spAutoFit/>
          </a:bodyPr>
          <a:lstStyle/>
          <a:p>
            <a:r>
              <a:rPr kumimoji="1" lang="zh-CN" altLang="en-US" sz="6000">
                <a:solidFill>
                  <a:srgbClr val="080059"/>
                </a:solidFill>
                <a:latin typeface="+mj-ea"/>
                <a:ea typeface="+mj-ea"/>
              </a:rPr>
              <a:t>发现问题与不足</a:t>
            </a:r>
          </a:p>
        </p:txBody>
      </p:sp>
      <p:sp>
        <p:nvSpPr>
          <p:cNvPr id="13" name="燕尾形 12">
            <a:extLst>
              <a:ext uri="{FF2B5EF4-FFF2-40B4-BE49-F238E27FC236}">
                <a16:creationId xmlns:a16="http://schemas.microsoft.com/office/drawing/2014/main" id="{1C3F306D-879B-6648-8920-D0762F12A077}"/>
              </a:ext>
            </a:extLst>
          </p:cNvPr>
          <p:cNvSpPr/>
          <p:nvPr/>
        </p:nvSpPr>
        <p:spPr>
          <a:xfrm>
            <a:off x="-1816928" y="-385236"/>
            <a:ext cx="6198428" cy="7586136"/>
          </a:xfrm>
          <a:prstGeom prst="chevron">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框 14">
            <a:extLst>
              <a:ext uri="{FF2B5EF4-FFF2-40B4-BE49-F238E27FC236}">
                <a16:creationId xmlns:a16="http://schemas.microsoft.com/office/drawing/2014/main" id="{C888C081-9E12-4E4A-8D6F-00D0E9FF2787}"/>
              </a:ext>
            </a:extLst>
          </p:cNvPr>
          <p:cNvSpPr txBox="1"/>
          <p:nvPr/>
        </p:nvSpPr>
        <p:spPr>
          <a:xfrm>
            <a:off x="7466865" y="1206696"/>
            <a:ext cx="1553630" cy="1569660"/>
          </a:xfrm>
          <a:prstGeom prst="rect">
            <a:avLst/>
          </a:prstGeom>
          <a:noFill/>
        </p:spPr>
        <p:txBody>
          <a:bodyPr wrap="none" rtlCol="0">
            <a:spAutoFit/>
          </a:bodyPr>
          <a:lstStyle/>
          <a:p>
            <a:r>
              <a:rPr kumimoji="1" lang="en-US" altLang="zh-CN" sz="9600">
                <a:solidFill>
                  <a:srgbClr val="080059"/>
                </a:solidFill>
              </a:rPr>
              <a:t>03</a:t>
            </a:r>
            <a:endParaRPr kumimoji="1" lang="zh-CN" altLang="en-US" sz="9600">
              <a:solidFill>
                <a:srgbClr val="080059"/>
              </a:solidFill>
            </a:endParaRPr>
          </a:p>
        </p:txBody>
      </p:sp>
      <p:cxnSp>
        <p:nvCxnSpPr>
          <p:cNvPr id="17" name="直线连接符 16">
            <a:extLst>
              <a:ext uri="{FF2B5EF4-FFF2-40B4-BE49-F238E27FC236}">
                <a16:creationId xmlns:a16="http://schemas.microsoft.com/office/drawing/2014/main" id="{2A3FBBB3-6BE2-6344-B373-3DDC4584308F}"/>
              </a:ext>
            </a:extLst>
          </p:cNvPr>
          <p:cNvCxnSpPr/>
          <p:nvPr/>
        </p:nvCxnSpPr>
        <p:spPr>
          <a:xfrm>
            <a:off x="5524500" y="2687456"/>
            <a:ext cx="1790700" cy="0"/>
          </a:xfrm>
          <a:prstGeom prst="line">
            <a:avLst/>
          </a:prstGeom>
          <a:ln>
            <a:solidFill>
              <a:srgbClr val="080059"/>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931E639-3B7D-8748-885A-FF3424865322}"/>
              </a:ext>
            </a:extLst>
          </p:cNvPr>
          <p:cNvCxnSpPr/>
          <p:nvPr/>
        </p:nvCxnSpPr>
        <p:spPr>
          <a:xfrm>
            <a:off x="9020495" y="2687456"/>
            <a:ext cx="1790700" cy="0"/>
          </a:xfrm>
          <a:prstGeom prst="line">
            <a:avLst/>
          </a:prstGeom>
          <a:ln>
            <a:solidFill>
              <a:srgbClr val="080059"/>
            </a:solidFill>
          </a:ln>
        </p:spPr>
        <p:style>
          <a:lnRef idx="1">
            <a:schemeClr val="accent1"/>
          </a:lnRef>
          <a:fillRef idx="0">
            <a:schemeClr val="accent1"/>
          </a:fillRef>
          <a:effectRef idx="0">
            <a:schemeClr val="accent1"/>
          </a:effectRef>
          <a:fontRef idx="minor">
            <a:schemeClr val="tx1"/>
          </a:fontRef>
        </p:style>
      </p:cxnSp>
      <p:sp>
        <p:nvSpPr>
          <p:cNvPr id="19" name="燕尾形 18">
            <a:extLst>
              <a:ext uri="{FF2B5EF4-FFF2-40B4-BE49-F238E27FC236}">
                <a16:creationId xmlns:a16="http://schemas.microsoft.com/office/drawing/2014/main" id="{34985D0D-EA30-FE40-89D9-762C432B53DE}"/>
              </a:ext>
            </a:extLst>
          </p:cNvPr>
          <p:cNvSpPr/>
          <p:nvPr/>
        </p:nvSpPr>
        <p:spPr>
          <a:xfrm>
            <a:off x="3657141" y="670621"/>
            <a:ext cx="876024" cy="107214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文本框 19">
            <a:extLst>
              <a:ext uri="{FF2B5EF4-FFF2-40B4-BE49-F238E27FC236}">
                <a16:creationId xmlns:a16="http://schemas.microsoft.com/office/drawing/2014/main" id="{96F90908-A630-EE46-ABC1-BD3CA54CC6B7}"/>
              </a:ext>
            </a:extLst>
          </p:cNvPr>
          <p:cNvSpPr txBox="1"/>
          <p:nvPr/>
        </p:nvSpPr>
        <p:spPr>
          <a:xfrm>
            <a:off x="6272283" y="4252049"/>
            <a:ext cx="3942792" cy="307777"/>
          </a:xfrm>
          <a:prstGeom prst="rect">
            <a:avLst/>
          </a:prstGeom>
          <a:noFill/>
        </p:spPr>
        <p:txBody>
          <a:bodyPr wrap="square" rtlCol="0">
            <a:spAutoFit/>
          </a:bodyPr>
          <a:lstStyle/>
          <a:p>
            <a:pPr algn="dist"/>
            <a:r>
              <a:rPr kumimoji="1" lang="zh-CN" altLang="en-US" sz="1400">
                <a:solidFill>
                  <a:srgbClr val="080059"/>
                </a:solidFill>
                <a:latin typeface="+mn-ea"/>
              </a:rPr>
              <a:t>正</a:t>
            </a:r>
            <a:r>
              <a:rPr kumimoji="1" lang="en-US" altLang="zh-CN" sz="1400">
                <a:solidFill>
                  <a:srgbClr val="080059"/>
                </a:solidFill>
                <a:latin typeface="+mn-ea"/>
              </a:rPr>
              <a:t>/</a:t>
            </a:r>
            <a:r>
              <a:rPr kumimoji="1" lang="zh-CN" altLang="en-US" sz="1400">
                <a:solidFill>
                  <a:srgbClr val="080059"/>
                </a:solidFill>
                <a:latin typeface="+mn-ea"/>
              </a:rPr>
              <a:t>因</a:t>
            </a:r>
            <a:r>
              <a:rPr kumimoji="1" lang="en-US" altLang="zh-CN" sz="1400">
                <a:solidFill>
                  <a:srgbClr val="080059"/>
                </a:solidFill>
                <a:latin typeface="+mn-ea"/>
              </a:rPr>
              <a:t>/</a:t>
            </a:r>
            <a:r>
              <a:rPr kumimoji="1" lang="zh-CN" altLang="en-US" sz="1400">
                <a:solidFill>
                  <a:srgbClr val="080059"/>
                </a:solidFill>
                <a:latin typeface="+mn-ea"/>
              </a:rPr>
              <a:t>为</a:t>
            </a:r>
            <a:r>
              <a:rPr kumimoji="1" lang="en-US" altLang="zh-CN" sz="1400">
                <a:solidFill>
                  <a:srgbClr val="080059"/>
                </a:solidFill>
                <a:latin typeface="+mn-ea"/>
              </a:rPr>
              <a:t>/</a:t>
            </a:r>
            <a:r>
              <a:rPr kumimoji="1" lang="zh-CN" altLang="en-US" sz="1400">
                <a:solidFill>
                  <a:srgbClr val="080059"/>
                </a:solidFill>
                <a:latin typeface="+mn-ea"/>
              </a:rPr>
              <a:t>年</a:t>
            </a:r>
            <a:r>
              <a:rPr kumimoji="1" lang="en-US" altLang="zh-CN" sz="1400">
                <a:solidFill>
                  <a:srgbClr val="080059"/>
                </a:solidFill>
                <a:latin typeface="+mn-ea"/>
              </a:rPr>
              <a:t>/</a:t>
            </a:r>
            <a:r>
              <a:rPr kumimoji="1" lang="zh-CN" altLang="en-US" sz="1400">
                <a:solidFill>
                  <a:srgbClr val="080059"/>
                </a:solidFill>
                <a:latin typeface="+mn-ea"/>
              </a:rPr>
              <a:t>轻</a:t>
            </a:r>
            <a:r>
              <a:rPr kumimoji="1" lang="en-US" altLang="zh-CN" sz="1400">
                <a:solidFill>
                  <a:srgbClr val="080059"/>
                </a:solidFill>
                <a:latin typeface="+mn-ea"/>
              </a:rPr>
              <a:t>/</a:t>
            </a:r>
            <a:r>
              <a:rPr kumimoji="1" lang="zh-CN" altLang="en-US" sz="1400">
                <a:solidFill>
                  <a:srgbClr val="080059"/>
                </a:solidFill>
                <a:latin typeface="+mn-ea"/>
              </a:rPr>
              <a:t>所</a:t>
            </a:r>
            <a:r>
              <a:rPr kumimoji="1" lang="en-US" altLang="zh-CN" sz="1400">
                <a:solidFill>
                  <a:srgbClr val="080059"/>
                </a:solidFill>
                <a:latin typeface="+mn-ea"/>
              </a:rPr>
              <a:t>/</a:t>
            </a:r>
            <a:r>
              <a:rPr kumimoji="1" lang="zh-CN" altLang="en-US" sz="1400">
                <a:solidFill>
                  <a:srgbClr val="080059"/>
                </a:solidFill>
                <a:latin typeface="+mn-ea"/>
              </a:rPr>
              <a:t>以</a:t>
            </a:r>
            <a:r>
              <a:rPr kumimoji="1" lang="en-US" altLang="zh-CN" sz="1400">
                <a:solidFill>
                  <a:srgbClr val="080059"/>
                </a:solidFill>
                <a:latin typeface="+mn-ea"/>
              </a:rPr>
              <a:t>/</a:t>
            </a:r>
            <a:r>
              <a:rPr kumimoji="1" lang="zh-CN" altLang="en-US" sz="1400">
                <a:solidFill>
                  <a:srgbClr val="080059"/>
                </a:solidFill>
                <a:latin typeface="+mn-ea"/>
              </a:rPr>
              <a:t>勇</a:t>
            </a:r>
            <a:r>
              <a:rPr kumimoji="1" lang="en-US" altLang="zh-CN" sz="1400">
                <a:solidFill>
                  <a:srgbClr val="080059"/>
                </a:solidFill>
                <a:latin typeface="+mn-ea"/>
              </a:rPr>
              <a:t>/</a:t>
            </a:r>
            <a:r>
              <a:rPr kumimoji="1" lang="zh-CN" altLang="en-US" sz="1400">
                <a:solidFill>
                  <a:srgbClr val="080059"/>
                </a:solidFill>
                <a:latin typeface="+mn-ea"/>
              </a:rPr>
              <a:t>往</a:t>
            </a:r>
            <a:r>
              <a:rPr kumimoji="1" lang="en-US" altLang="zh-CN" sz="1400">
                <a:solidFill>
                  <a:srgbClr val="080059"/>
                </a:solidFill>
                <a:latin typeface="+mn-ea"/>
              </a:rPr>
              <a:t>/</a:t>
            </a:r>
            <a:r>
              <a:rPr kumimoji="1" lang="zh-CN" altLang="en-US" sz="1400">
                <a:solidFill>
                  <a:srgbClr val="080059"/>
                </a:solidFill>
                <a:latin typeface="+mn-ea"/>
              </a:rPr>
              <a:t>直</a:t>
            </a:r>
            <a:r>
              <a:rPr kumimoji="1" lang="en-US" altLang="zh-CN" sz="1400">
                <a:solidFill>
                  <a:srgbClr val="080059"/>
                </a:solidFill>
                <a:latin typeface="+mn-ea"/>
              </a:rPr>
              <a:t>/</a:t>
            </a:r>
            <a:r>
              <a:rPr kumimoji="1" lang="zh-CN" altLang="en-US" sz="1400">
                <a:solidFill>
                  <a:srgbClr val="080059"/>
                </a:solidFill>
                <a:latin typeface="+mn-ea"/>
              </a:rPr>
              <a:t>前！</a:t>
            </a:r>
          </a:p>
        </p:txBody>
      </p:sp>
    </p:spTree>
    <p:extLst>
      <p:ext uri="{BB962C8B-B14F-4D97-AF65-F5344CB8AC3E}">
        <p14:creationId xmlns:p14="http://schemas.microsoft.com/office/powerpoint/2010/main" val="15309351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13F9EF-C0EC-494E-A946-3C191E9BCA2A}"/>
              </a:ext>
            </a:extLst>
          </p:cNvPr>
          <p:cNvSpPr txBox="1"/>
          <p:nvPr/>
        </p:nvSpPr>
        <p:spPr>
          <a:xfrm>
            <a:off x="647700" y="190500"/>
            <a:ext cx="2339102" cy="461665"/>
          </a:xfrm>
          <a:prstGeom prst="rect">
            <a:avLst/>
          </a:prstGeom>
          <a:noFill/>
        </p:spPr>
        <p:txBody>
          <a:bodyPr wrap="none" rtlCol="0">
            <a:spAutoFit/>
          </a:bodyPr>
          <a:lstStyle/>
          <a:p>
            <a:r>
              <a:rPr kumimoji="1" lang="zh-CN" altLang="en-US" sz="2400" i="1">
                <a:solidFill>
                  <a:schemeClr val="bg1"/>
                </a:solidFill>
              </a:rPr>
              <a:t>发现问题与不足</a:t>
            </a:r>
          </a:p>
        </p:txBody>
      </p:sp>
      <p:cxnSp>
        <p:nvCxnSpPr>
          <p:cNvPr id="3" name="直接连接符 37">
            <a:extLst>
              <a:ext uri="{FF2B5EF4-FFF2-40B4-BE49-F238E27FC236}">
                <a16:creationId xmlns:a16="http://schemas.microsoft.com/office/drawing/2014/main" id="{5EAE3F09-D8F2-CD43-B7FB-00CC89DDD144}"/>
              </a:ext>
            </a:extLst>
          </p:cNvPr>
          <p:cNvCxnSpPr>
            <a:cxnSpLocks/>
          </p:cNvCxnSpPr>
          <p:nvPr/>
        </p:nvCxnSpPr>
        <p:spPr>
          <a:xfrm>
            <a:off x="1519378" y="2656536"/>
            <a:ext cx="9024799"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 name="îSliḍê">
            <a:extLst>
              <a:ext uri="{FF2B5EF4-FFF2-40B4-BE49-F238E27FC236}">
                <a16:creationId xmlns:a16="http://schemas.microsoft.com/office/drawing/2014/main" id="{3B901216-484F-2440-B9DF-9FE08FFDC9E9}"/>
              </a:ext>
            </a:extLst>
          </p:cNvPr>
          <p:cNvSpPr txBox="1"/>
          <p:nvPr/>
        </p:nvSpPr>
        <p:spPr>
          <a:xfrm>
            <a:off x="1429095" y="3121231"/>
            <a:ext cx="846235" cy="597338"/>
          </a:xfrm>
          <a:prstGeom prst="rect">
            <a:avLst/>
          </a:prstGeom>
          <a:noFill/>
        </p:spPr>
        <p:txBody>
          <a:bodyPr wrap="none" lIns="90000" tIns="46800" rIns="90000" bIns="46800" rtlCol="0" anchor="ctr" anchorCtr="0">
            <a:normAutofit/>
            <a:scene3d>
              <a:camera prst="orthographicFront"/>
              <a:lightRig rig="threePt" dir="t"/>
            </a:scene3d>
            <a:sp3d contourW="12700"/>
          </a:bodyPr>
          <a:lstStyle/>
          <a:p>
            <a:r>
              <a:rPr lang="en-US" altLang="zh-CN" sz="2800" dirty="0">
                <a:solidFill>
                  <a:srgbClr val="080059"/>
                </a:solidFill>
                <a:latin typeface="+mj-lt"/>
              </a:rPr>
              <a:t>60</a:t>
            </a:r>
            <a:r>
              <a:rPr lang="en-US" altLang="zh-CN" dirty="0">
                <a:solidFill>
                  <a:srgbClr val="080059"/>
                </a:solidFill>
                <a:latin typeface="+mj-lt"/>
              </a:rPr>
              <a:t>%</a:t>
            </a:r>
            <a:endParaRPr lang="zh-CN" altLang="en-US" sz="2800" dirty="0">
              <a:solidFill>
                <a:srgbClr val="080059"/>
              </a:solidFill>
              <a:latin typeface="+mj-lt"/>
            </a:endParaRPr>
          </a:p>
        </p:txBody>
      </p:sp>
      <p:cxnSp>
        <p:nvCxnSpPr>
          <p:cNvPr id="5" name="直接连接符 40">
            <a:extLst>
              <a:ext uri="{FF2B5EF4-FFF2-40B4-BE49-F238E27FC236}">
                <a16:creationId xmlns:a16="http://schemas.microsoft.com/office/drawing/2014/main" id="{70932FCC-A3DC-FB4B-ADE1-4428B394359E}"/>
              </a:ext>
            </a:extLst>
          </p:cNvPr>
          <p:cNvCxnSpPr/>
          <p:nvPr/>
        </p:nvCxnSpPr>
        <p:spPr>
          <a:xfrm>
            <a:off x="1540000" y="3637751"/>
            <a:ext cx="2498724"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 name="ïsľiḍe">
            <a:extLst>
              <a:ext uri="{FF2B5EF4-FFF2-40B4-BE49-F238E27FC236}">
                <a16:creationId xmlns:a16="http://schemas.microsoft.com/office/drawing/2014/main" id="{7677E0BC-713B-F542-A43A-641725B66BFA}"/>
              </a:ext>
            </a:extLst>
          </p:cNvPr>
          <p:cNvSpPr txBox="1"/>
          <p:nvPr/>
        </p:nvSpPr>
        <p:spPr>
          <a:xfrm>
            <a:off x="1429095" y="4759466"/>
            <a:ext cx="846235" cy="597338"/>
          </a:xfrm>
          <a:prstGeom prst="rect">
            <a:avLst/>
          </a:prstGeom>
          <a:noFill/>
        </p:spPr>
        <p:txBody>
          <a:bodyPr wrap="none" lIns="90000" tIns="46800" rIns="90000" bIns="46800" rtlCol="0" anchor="ctr" anchorCtr="0">
            <a:normAutofit/>
            <a:scene3d>
              <a:camera prst="orthographicFront"/>
              <a:lightRig rig="threePt" dir="t"/>
            </a:scene3d>
            <a:sp3d contourW="12700"/>
          </a:bodyPr>
          <a:lstStyle/>
          <a:p>
            <a:r>
              <a:rPr lang="en-US" altLang="zh-CN" sz="2800" dirty="0">
                <a:solidFill>
                  <a:srgbClr val="080059"/>
                </a:solidFill>
                <a:latin typeface="+mj-lt"/>
              </a:rPr>
              <a:t>30</a:t>
            </a:r>
            <a:r>
              <a:rPr lang="en-US" altLang="zh-CN" dirty="0">
                <a:solidFill>
                  <a:srgbClr val="080059"/>
                </a:solidFill>
                <a:latin typeface="+mj-lt"/>
              </a:rPr>
              <a:t>%</a:t>
            </a:r>
            <a:endParaRPr lang="zh-CN" altLang="en-US" sz="2800" dirty="0">
              <a:solidFill>
                <a:srgbClr val="080059"/>
              </a:solidFill>
              <a:latin typeface="+mj-lt"/>
            </a:endParaRPr>
          </a:p>
        </p:txBody>
      </p:sp>
      <p:cxnSp>
        <p:nvCxnSpPr>
          <p:cNvPr id="7" name="直接连接符 42">
            <a:extLst>
              <a:ext uri="{FF2B5EF4-FFF2-40B4-BE49-F238E27FC236}">
                <a16:creationId xmlns:a16="http://schemas.microsoft.com/office/drawing/2014/main" id="{0D47934E-A901-594F-8B3F-0E13DFA8218C}"/>
              </a:ext>
            </a:extLst>
          </p:cNvPr>
          <p:cNvCxnSpPr/>
          <p:nvPr/>
        </p:nvCxnSpPr>
        <p:spPr>
          <a:xfrm>
            <a:off x="1540000" y="5275986"/>
            <a:ext cx="249872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739E97F-557D-924D-8EB5-1926505AD415}"/>
              </a:ext>
            </a:extLst>
          </p:cNvPr>
          <p:cNvSpPr txBox="1"/>
          <p:nvPr/>
        </p:nvSpPr>
        <p:spPr>
          <a:xfrm>
            <a:off x="2222746" y="3222960"/>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rgbClr val="080059"/>
                </a:solidFill>
                <a:latin typeface="+mj-ea"/>
                <a:ea typeface="+mj-ea"/>
              </a:rPr>
              <a:t>标题文字添加</a:t>
            </a:r>
          </a:p>
        </p:txBody>
      </p:sp>
      <p:sp>
        <p:nvSpPr>
          <p:cNvPr id="9" name="文本框 8">
            <a:extLst>
              <a:ext uri="{FF2B5EF4-FFF2-40B4-BE49-F238E27FC236}">
                <a16:creationId xmlns:a16="http://schemas.microsoft.com/office/drawing/2014/main" id="{E0BA8BED-33F5-744B-937E-0979139063AF}"/>
              </a:ext>
            </a:extLst>
          </p:cNvPr>
          <p:cNvSpPr txBox="1"/>
          <p:nvPr/>
        </p:nvSpPr>
        <p:spPr>
          <a:xfrm>
            <a:off x="2222746" y="4848576"/>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rgbClr val="080059"/>
                </a:solidFill>
                <a:latin typeface="+mj-ea"/>
                <a:ea typeface="+mj-ea"/>
              </a:rPr>
              <a:t>标题文字添加</a:t>
            </a:r>
          </a:p>
        </p:txBody>
      </p:sp>
      <p:sp>
        <p:nvSpPr>
          <p:cNvPr id="10" name="îŝļíḍe">
            <a:extLst>
              <a:ext uri="{FF2B5EF4-FFF2-40B4-BE49-F238E27FC236}">
                <a16:creationId xmlns:a16="http://schemas.microsoft.com/office/drawing/2014/main" id="{58A58BA4-C748-BE4B-84A3-1D3ABEC58E33}"/>
              </a:ext>
            </a:extLst>
          </p:cNvPr>
          <p:cNvSpPr txBox="1"/>
          <p:nvPr/>
        </p:nvSpPr>
        <p:spPr>
          <a:xfrm>
            <a:off x="8019952" y="3121231"/>
            <a:ext cx="846235" cy="597338"/>
          </a:xfrm>
          <a:prstGeom prst="rect">
            <a:avLst/>
          </a:prstGeom>
          <a:noFill/>
        </p:spPr>
        <p:txBody>
          <a:bodyPr wrap="none" lIns="90000" tIns="46800" rIns="90000" bIns="46800" rtlCol="0" anchor="ctr" anchorCtr="0">
            <a:normAutofit/>
            <a:scene3d>
              <a:camera prst="orthographicFront"/>
              <a:lightRig rig="threePt" dir="t"/>
            </a:scene3d>
            <a:sp3d contourW="12700"/>
          </a:bodyPr>
          <a:lstStyle/>
          <a:p>
            <a:r>
              <a:rPr lang="en-US" altLang="zh-CN" sz="2800" dirty="0">
                <a:solidFill>
                  <a:srgbClr val="080059"/>
                </a:solidFill>
                <a:latin typeface="+mj-lt"/>
              </a:rPr>
              <a:t>40</a:t>
            </a:r>
            <a:r>
              <a:rPr lang="en-US" altLang="zh-CN" dirty="0">
                <a:solidFill>
                  <a:srgbClr val="080059"/>
                </a:solidFill>
                <a:latin typeface="+mj-lt"/>
              </a:rPr>
              <a:t>%</a:t>
            </a:r>
            <a:endParaRPr lang="zh-CN" altLang="en-US" sz="2800" dirty="0">
              <a:solidFill>
                <a:srgbClr val="080059"/>
              </a:solidFill>
              <a:latin typeface="+mj-lt"/>
            </a:endParaRPr>
          </a:p>
        </p:txBody>
      </p:sp>
      <p:cxnSp>
        <p:nvCxnSpPr>
          <p:cNvPr id="11" name="直接连接符 51">
            <a:extLst>
              <a:ext uri="{FF2B5EF4-FFF2-40B4-BE49-F238E27FC236}">
                <a16:creationId xmlns:a16="http://schemas.microsoft.com/office/drawing/2014/main" id="{623C9083-7EFF-8F49-BF93-01A352BCFC8D}"/>
              </a:ext>
            </a:extLst>
          </p:cNvPr>
          <p:cNvCxnSpPr/>
          <p:nvPr/>
        </p:nvCxnSpPr>
        <p:spPr>
          <a:xfrm>
            <a:off x="8130857" y="3637751"/>
            <a:ext cx="2498724"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2" name="ïṥļiḑe">
            <a:extLst>
              <a:ext uri="{FF2B5EF4-FFF2-40B4-BE49-F238E27FC236}">
                <a16:creationId xmlns:a16="http://schemas.microsoft.com/office/drawing/2014/main" id="{2DBA8BC1-2D3E-F646-90EA-5E8B9189B532}"/>
              </a:ext>
            </a:extLst>
          </p:cNvPr>
          <p:cNvSpPr txBox="1"/>
          <p:nvPr/>
        </p:nvSpPr>
        <p:spPr>
          <a:xfrm>
            <a:off x="8019952" y="4759466"/>
            <a:ext cx="846235" cy="597338"/>
          </a:xfrm>
          <a:prstGeom prst="rect">
            <a:avLst/>
          </a:prstGeom>
          <a:noFill/>
        </p:spPr>
        <p:txBody>
          <a:bodyPr wrap="none" lIns="90000" tIns="46800" rIns="90000" bIns="46800" rtlCol="0" anchor="ctr" anchorCtr="0">
            <a:normAutofit/>
            <a:scene3d>
              <a:camera prst="orthographicFront"/>
              <a:lightRig rig="threePt" dir="t"/>
            </a:scene3d>
            <a:sp3d contourW="12700"/>
          </a:bodyPr>
          <a:lstStyle/>
          <a:p>
            <a:r>
              <a:rPr lang="en-US" altLang="zh-CN" sz="2800" dirty="0">
                <a:solidFill>
                  <a:srgbClr val="080059"/>
                </a:solidFill>
                <a:latin typeface="+mj-lt"/>
              </a:rPr>
              <a:t>52</a:t>
            </a:r>
            <a:r>
              <a:rPr lang="en-US" altLang="zh-CN" dirty="0">
                <a:solidFill>
                  <a:srgbClr val="080059"/>
                </a:solidFill>
                <a:latin typeface="+mj-lt"/>
              </a:rPr>
              <a:t>%</a:t>
            </a:r>
            <a:endParaRPr lang="zh-CN" altLang="en-US" sz="2800" dirty="0">
              <a:solidFill>
                <a:srgbClr val="080059"/>
              </a:solidFill>
              <a:latin typeface="+mj-lt"/>
            </a:endParaRPr>
          </a:p>
        </p:txBody>
      </p:sp>
      <p:cxnSp>
        <p:nvCxnSpPr>
          <p:cNvPr id="13" name="直接连接符 53">
            <a:extLst>
              <a:ext uri="{FF2B5EF4-FFF2-40B4-BE49-F238E27FC236}">
                <a16:creationId xmlns:a16="http://schemas.microsoft.com/office/drawing/2014/main" id="{F9B45C23-6CBE-874C-8B93-E48DD631DBAB}"/>
              </a:ext>
            </a:extLst>
          </p:cNvPr>
          <p:cNvCxnSpPr/>
          <p:nvPr/>
        </p:nvCxnSpPr>
        <p:spPr>
          <a:xfrm>
            <a:off x="8130857" y="5275986"/>
            <a:ext cx="2498724"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28E31A20-79A1-A146-9BDE-11DC8829CC10}"/>
              </a:ext>
            </a:extLst>
          </p:cNvPr>
          <p:cNvSpPr txBox="1"/>
          <p:nvPr/>
        </p:nvSpPr>
        <p:spPr>
          <a:xfrm>
            <a:off x="8811543" y="3222960"/>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rgbClr val="080059"/>
                </a:solidFill>
                <a:latin typeface="+mj-ea"/>
                <a:ea typeface="+mj-ea"/>
              </a:rPr>
              <a:t>标题文字添加</a:t>
            </a:r>
          </a:p>
        </p:txBody>
      </p:sp>
      <p:sp>
        <p:nvSpPr>
          <p:cNvPr id="15" name="文本框 14">
            <a:extLst>
              <a:ext uri="{FF2B5EF4-FFF2-40B4-BE49-F238E27FC236}">
                <a16:creationId xmlns:a16="http://schemas.microsoft.com/office/drawing/2014/main" id="{43C61884-0967-1042-9347-1683AD9214BE}"/>
              </a:ext>
            </a:extLst>
          </p:cNvPr>
          <p:cNvSpPr txBox="1"/>
          <p:nvPr/>
        </p:nvSpPr>
        <p:spPr>
          <a:xfrm>
            <a:off x="8811543" y="4848576"/>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rgbClr val="080059"/>
                </a:solidFill>
                <a:latin typeface="+mj-ea"/>
                <a:ea typeface="+mj-ea"/>
              </a:rPr>
              <a:t>标题文字添加</a:t>
            </a:r>
          </a:p>
        </p:txBody>
      </p:sp>
      <p:sp>
        <p:nvSpPr>
          <p:cNvPr id="16" name="文本框 15">
            <a:extLst>
              <a:ext uri="{FF2B5EF4-FFF2-40B4-BE49-F238E27FC236}">
                <a16:creationId xmlns:a16="http://schemas.microsoft.com/office/drawing/2014/main" id="{5C30743B-E486-244C-A940-EA6C3004EDE1}"/>
              </a:ext>
            </a:extLst>
          </p:cNvPr>
          <p:cNvSpPr txBox="1"/>
          <p:nvPr/>
        </p:nvSpPr>
        <p:spPr>
          <a:xfrm>
            <a:off x="1490424" y="1542507"/>
            <a:ext cx="2133781" cy="400110"/>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tx1">
                    <a:lumMod val="75000"/>
                    <a:lumOff val="25000"/>
                  </a:schemeClr>
                </a:solidFill>
                <a:latin typeface="+mj-ea"/>
                <a:ea typeface="+mj-ea"/>
              </a:rPr>
              <a:t>标题文字添加</a:t>
            </a:r>
          </a:p>
        </p:txBody>
      </p:sp>
      <p:sp>
        <p:nvSpPr>
          <p:cNvPr id="17" name="文本框 16">
            <a:extLst>
              <a:ext uri="{FF2B5EF4-FFF2-40B4-BE49-F238E27FC236}">
                <a16:creationId xmlns:a16="http://schemas.microsoft.com/office/drawing/2014/main" id="{1B34E15D-AEDB-7D48-96F9-7B0281410326}"/>
              </a:ext>
            </a:extLst>
          </p:cNvPr>
          <p:cNvSpPr txBox="1"/>
          <p:nvPr/>
        </p:nvSpPr>
        <p:spPr>
          <a:xfrm>
            <a:off x="1490425" y="1900107"/>
            <a:ext cx="9196624" cy="683713"/>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a:solidFill>
                  <a:srgbClr val="404040"/>
                </a:solidFill>
                <a:latin typeface="+mn-ea"/>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400">
              <a:solidFill>
                <a:srgbClr val="404040"/>
              </a:solidFill>
              <a:latin typeface="+mn-ea"/>
            </a:endParaRPr>
          </a:p>
        </p:txBody>
      </p:sp>
      <p:sp>
        <p:nvSpPr>
          <p:cNvPr id="18" name="矩形 17">
            <a:extLst>
              <a:ext uri="{FF2B5EF4-FFF2-40B4-BE49-F238E27FC236}">
                <a16:creationId xmlns:a16="http://schemas.microsoft.com/office/drawing/2014/main" id="{97D7F97C-4EFF-8049-BCCF-912ADC47D230}"/>
              </a:ext>
            </a:extLst>
          </p:cNvPr>
          <p:cNvSpPr/>
          <p:nvPr/>
        </p:nvSpPr>
        <p:spPr>
          <a:xfrm>
            <a:off x="1490423" y="3678449"/>
            <a:ext cx="2612127" cy="683713"/>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单击此处添加您的文字内容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本模板的所有素材和逻辑图表</a:t>
            </a:r>
          </a:p>
        </p:txBody>
      </p:sp>
      <p:sp>
        <p:nvSpPr>
          <p:cNvPr id="19" name="矩形 18">
            <a:extLst>
              <a:ext uri="{FF2B5EF4-FFF2-40B4-BE49-F238E27FC236}">
                <a16:creationId xmlns:a16="http://schemas.microsoft.com/office/drawing/2014/main" id="{E0C64F4C-5EDD-8547-A68D-8E38580B8ED3}"/>
              </a:ext>
            </a:extLst>
          </p:cNvPr>
          <p:cNvSpPr/>
          <p:nvPr/>
        </p:nvSpPr>
        <p:spPr>
          <a:xfrm>
            <a:off x="1490423" y="5321500"/>
            <a:ext cx="2612127" cy="683713"/>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单击此处添加您的文字内容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本模板的所有素材和逻辑图表</a:t>
            </a:r>
          </a:p>
        </p:txBody>
      </p:sp>
      <p:sp>
        <p:nvSpPr>
          <p:cNvPr id="20" name="矩形 19">
            <a:extLst>
              <a:ext uri="{FF2B5EF4-FFF2-40B4-BE49-F238E27FC236}">
                <a16:creationId xmlns:a16="http://schemas.microsoft.com/office/drawing/2014/main" id="{A30D2C9A-ABBA-2F47-8500-1A20AD33C714}"/>
              </a:ext>
            </a:extLst>
          </p:cNvPr>
          <p:cNvSpPr/>
          <p:nvPr/>
        </p:nvSpPr>
        <p:spPr>
          <a:xfrm>
            <a:off x="8073443" y="3637751"/>
            <a:ext cx="2612127" cy="683713"/>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单击此处添加您的文字内容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本模板的所有素材和逻辑图表</a:t>
            </a:r>
          </a:p>
        </p:txBody>
      </p:sp>
      <p:sp>
        <p:nvSpPr>
          <p:cNvPr id="21" name="矩形 20">
            <a:extLst>
              <a:ext uri="{FF2B5EF4-FFF2-40B4-BE49-F238E27FC236}">
                <a16:creationId xmlns:a16="http://schemas.microsoft.com/office/drawing/2014/main" id="{DC1739ED-1EC7-8845-BACA-344F143E8FE1}"/>
              </a:ext>
            </a:extLst>
          </p:cNvPr>
          <p:cNvSpPr/>
          <p:nvPr/>
        </p:nvSpPr>
        <p:spPr>
          <a:xfrm>
            <a:off x="8073443" y="5280802"/>
            <a:ext cx="2612127" cy="683713"/>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单击此处添加您的文字内容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本模板的所有素材和逻辑图表</a:t>
            </a:r>
          </a:p>
        </p:txBody>
      </p:sp>
      <p:sp>
        <p:nvSpPr>
          <p:cNvPr id="22" name="平行四边形 21">
            <a:extLst>
              <a:ext uri="{FF2B5EF4-FFF2-40B4-BE49-F238E27FC236}">
                <a16:creationId xmlns:a16="http://schemas.microsoft.com/office/drawing/2014/main" id="{B33E4D11-BDD8-F942-8825-A996D167757F}"/>
              </a:ext>
            </a:extLst>
          </p:cNvPr>
          <p:cNvSpPr/>
          <p:nvPr/>
        </p:nvSpPr>
        <p:spPr>
          <a:xfrm flipH="1">
            <a:off x="4232097" y="3121231"/>
            <a:ext cx="3392716" cy="3051266"/>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平行四边形 22">
            <a:extLst>
              <a:ext uri="{FF2B5EF4-FFF2-40B4-BE49-F238E27FC236}">
                <a16:creationId xmlns:a16="http://schemas.microsoft.com/office/drawing/2014/main" id="{AD7C4FAA-3A1A-E544-97DC-347ADD0B4C40}"/>
              </a:ext>
            </a:extLst>
          </p:cNvPr>
          <p:cNvSpPr/>
          <p:nvPr/>
        </p:nvSpPr>
        <p:spPr>
          <a:xfrm>
            <a:off x="4267320" y="3121231"/>
            <a:ext cx="3392716" cy="3051266"/>
          </a:xfrm>
          <a:prstGeom prst="parallelogram">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152506192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3FFE8405-5629-7C45-8802-0EF8BE1FAF52}"/>
              </a:ext>
            </a:extLst>
          </p:cNvPr>
          <p:cNvGrpSpPr/>
          <p:nvPr/>
        </p:nvGrpSpPr>
        <p:grpSpPr>
          <a:xfrm>
            <a:off x="446751" y="4574713"/>
            <a:ext cx="11327034" cy="949968"/>
            <a:chOff x="238431" y="5734699"/>
            <a:chExt cx="11327034" cy="949968"/>
          </a:xfrm>
        </p:grpSpPr>
        <p:sp>
          <p:nvSpPr>
            <p:cNvPr id="22" name="平行四边形 21">
              <a:extLst>
                <a:ext uri="{FF2B5EF4-FFF2-40B4-BE49-F238E27FC236}">
                  <a16:creationId xmlns:a16="http://schemas.microsoft.com/office/drawing/2014/main" id="{72466DF6-BBCE-784D-96FD-7CBD8F27712A}"/>
                </a:ext>
              </a:extLst>
            </p:cNvPr>
            <p:cNvSpPr/>
            <p:nvPr/>
          </p:nvSpPr>
          <p:spPr>
            <a:xfrm flipH="1">
              <a:off x="249765" y="5734699"/>
              <a:ext cx="11315700" cy="939800"/>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平行四边形 20">
              <a:extLst>
                <a:ext uri="{FF2B5EF4-FFF2-40B4-BE49-F238E27FC236}">
                  <a16:creationId xmlns:a16="http://schemas.microsoft.com/office/drawing/2014/main" id="{83C478C8-45EB-CD49-9269-FFBE6B9413D2}"/>
                </a:ext>
              </a:extLst>
            </p:cNvPr>
            <p:cNvSpPr/>
            <p:nvPr/>
          </p:nvSpPr>
          <p:spPr>
            <a:xfrm>
              <a:off x="238431" y="5744867"/>
              <a:ext cx="11315700" cy="939800"/>
            </a:xfrm>
            <a:prstGeom prst="parallelogram">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文本框 1">
            <a:extLst>
              <a:ext uri="{FF2B5EF4-FFF2-40B4-BE49-F238E27FC236}">
                <a16:creationId xmlns:a16="http://schemas.microsoft.com/office/drawing/2014/main" id="{F913F9EF-C0EC-494E-A946-3C191E9BCA2A}"/>
              </a:ext>
            </a:extLst>
          </p:cNvPr>
          <p:cNvSpPr txBox="1"/>
          <p:nvPr/>
        </p:nvSpPr>
        <p:spPr>
          <a:xfrm>
            <a:off x="647700" y="190500"/>
            <a:ext cx="2339102" cy="461665"/>
          </a:xfrm>
          <a:prstGeom prst="rect">
            <a:avLst/>
          </a:prstGeom>
          <a:noFill/>
        </p:spPr>
        <p:txBody>
          <a:bodyPr wrap="none" rtlCol="0">
            <a:spAutoFit/>
          </a:bodyPr>
          <a:lstStyle/>
          <a:p>
            <a:r>
              <a:rPr kumimoji="1" lang="zh-CN" altLang="en-US" sz="2400" i="1">
                <a:solidFill>
                  <a:schemeClr val="bg1"/>
                </a:solidFill>
              </a:rPr>
              <a:t>发现问题与不足</a:t>
            </a:r>
          </a:p>
        </p:txBody>
      </p:sp>
      <p:sp>
        <p:nvSpPr>
          <p:cNvPr id="3" name="矩形: 剪去单角 444">
            <a:extLst>
              <a:ext uri="{FF2B5EF4-FFF2-40B4-BE49-F238E27FC236}">
                <a16:creationId xmlns:a16="http://schemas.microsoft.com/office/drawing/2014/main" id="{8A4D839D-F5E5-0A44-AA69-8ABF5374553F}"/>
              </a:ext>
            </a:extLst>
          </p:cNvPr>
          <p:cNvSpPr/>
          <p:nvPr/>
        </p:nvSpPr>
        <p:spPr bwMode="auto">
          <a:xfrm>
            <a:off x="4658991" y="1987551"/>
            <a:ext cx="2982018" cy="3538538"/>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atin typeface="Arial" panose="020B0604020202020204"/>
              <a:ea typeface="微软雅黑" panose="020B0503020204020204" pitchFamily="34" charset="-122"/>
              <a:sym typeface="Arial" panose="020B0604020202020204"/>
            </a:endParaRPr>
          </a:p>
        </p:txBody>
      </p:sp>
      <p:sp>
        <p:nvSpPr>
          <p:cNvPr id="4" name="矩形 45">
            <a:extLst>
              <a:ext uri="{FF2B5EF4-FFF2-40B4-BE49-F238E27FC236}">
                <a16:creationId xmlns:a16="http://schemas.microsoft.com/office/drawing/2014/main" id="{743D4753-39A6-4E49-9FC9-B23979191277}"/>
              </a:ext>
            </a:extLst>
          </p:cNvPr>
          <p:cNvSpPr>
            <a:spLocks noChangeArrowheads="1"/>
          </p:cNvSpPr>
          <p:nvPr/>
        </p:nvSpPr>
        <p:spPr bwMode="auto">
          <a:xfrm>
            <a:off x="4658780" y="5388239"/>
            <a:ext cx="2982439" cy="137850"/>
          </a:xfrm>
          <a:prstGeom prst="rect">
            <a:avLst/>
          </a:prstGeom>
          <a:solidFill>
            <a:srgbClr val="080059"/>
          </a:solidFill>
          <a:ln>
            <a:noFill/>
          </a:ln>
          <a:extLst/>
        </p:spPr>
        <p:txBody>
          <a:bodyPr anchor="ctr"/>
          <a:lstStyle/>
          <a:p>
            <a:pPr algn="ctr"/>
            <a:endParaRPr lang="zh-CN" altLang="zh-CN">
              <a:latin typeface="Arial" panose="020B0604020202020204" pitchFamily="34" charset="0"/>
              <a:ea typeface="微软雅黑" panose="020B0503020204020204" pitchFamily="34" charset="-122"/>
              <a:sym typeface="Arial" panose="020B0604020202020204" pitchFamily="34" charset="0"/>
            </a:endParaRPr>
          </a:p>
        </p:txBody>
      </p:sp>
      <p:sp>
        <p:nvSpPr>
          <p:cNvPr id="5" name="任意多边形: 形状 445">
            <a:extLst>
              <a:ext uri="{FF2B5EF4-FFF2-40B4-BE49-F238E27FC236}">
                <a16:creationId xmlns:a16="http://schemas.microsoft.com/office/drawing/2014/main" id="{51D6FAFF-4425-B34A-9162-4C05639FDC89}"/>
              </a:ext>
            </a:extLst>
          </p:cNvPr>
          <p:cNvSpPr/>
          <p:nvPr/>
        </p:nvSpPr>
        <p:spPr bwMode="auto">
          <a:xfrm>
            <a:off x="6888763" y="1987551"/>
            <a:ext cx="752457" cy="805713"/>
          </a:xfrm>
          <a:custGeom>
            <a:avLst/>
            <a:gdLst>
              <a:gd name="T0" fmla="*/ 719975 w 608"/>
              <a:gd name="T1" fmla="*/ 0 h 608"/>
              <a:gd name="T2" fmla="*/ 0 w 608"/>
              <a:gd name="T3" fmla="*/ 0 h 608"/>
              <a:gd name="T4" fmla="*/ 719975 w 608"/>
              <a:gd name="T5" fmla="*/ 719975 h 608"/>
              <a:gd name="T6" fmla="*/ 719975 w 608"/>
              <a:gd name="T7" fmla="*/ 0 h 608"/>
              <a:gd name="T8" fmla="*/ 0 60000 65536"/>
              <a:gd name="T9" fmla="*/ 0 60000 65536"/>
              <a:gd name="T10" fmla="*/ 0 60000 65536"/>
              <a:gd name="T11" fmla="*/ 0 60000 65536"/>
              <a:gd name="T12" fmla="*/ 0 w 608"/>
              <a:gd name="T13" fmla="*/ 0 h 608"/>
              <a:gd name="T14" fmla="*/ 608 w 608"/>
              <a:gd name="T15" fmla="*/ 608 h 608"/>
            </a:gdLst>
            <a:ahLst/>
            <a:cxnLst>
              <a:cxn ang="T8">
                <a:pos x="T0" y="T1"/>
              </a:cxn>
              <a:cxn ang="T9">
                <a:pos x="T2" y="T3"/>
              </a:cxn>
              <a:cxn ang="T10">
                <a:pos x="T4" y="T5"/>
              </a:cxn>
              <a:cxn ang="T11">
                <a:pos x="T6" y="T7"/>
              </a:cxn>
            </a:cxnLst>
            <a:rect l="T12" t="T13" r="T14" b="T15"/>
            <a:pathLst>
              <a:path w="608" h="608">
                <a:moveTo>
                  <a:pt x="608" y="0"/>
                </a:moveTo>
                <a:lnTo>
                  <a:pt x="0" y="0"/>
                </a:lnTo>
                <a:lnTo>
                  <a:pt x="608" y="608"/>
                </a:lnTo>
                <a:lnTo>
                  <a:pt x="608" y="0"/>
                </a:lnTo>
                <a:close/>
              </a:path>
            </a:pathLst>
          </a:custGeom>
          <a:solidFill>
            <a:srgbClr val="080059"/>
          </a:solidFill>
          <a:ln>
            <a:noFill/>
          </a:ln>
          <a:extLst/>
        </p:spPr>
        <p:txBody>
          <a:bodyPr lIns="121920" tIns="60960" rIns="121920" bIns="60960"/>
          <a:lstStyle/>
          <a:p>
            <a:pPr algn="r"/>
            <a:r>
              <a:rPr lang="en-US" altLang="zh-CN" sz="1600" b="1">
                <a:solidFill>
                  <a:schemeClr val="bg1"/>
                </a:solidFill>
                <a:latin typeface="+mj-lt"/>
                <a:ea typeface="微软雅黑" panose="020B0503020204020204" pitchFamily="34" charset="-122"/>
                <a:sym typeface="Arial" panose="020B0604020202020204" pitchFamily="34" charset="0"/>
              </a:rPr>
              <a:t>2</a:t>
            </a:r>
          </a:p>
        </p:txBody>
      </p:sp>
      <p:sp>
        <p:nvSpPr>
          <p:cNvPr id="6" name="矩形: 剪去单角 437">
            <a:extLst>
              <a:ext uri="{FF2B5EF4-FFF2-40B4-BE49-F238E27FC236}">
                <a16:creationId xmlns:a16="http://schemas.microsoft.com/office/drawing/2014/main" id="{771467DB-F57E-B048-86D0-7DD274F4FE10}"/>
              </a:ext>
            </a:extLst>
          </p:cNvPr>
          <p:cNvSpPr/>
          <p:nvPr/>
        </p:nvSpPr>
        <p:spPr bwMode="auto">
          <a:xfrm>
            <a:off x="1196974" y="1987551"/>
            <a:ext cx="2982018" cy="3538538"/>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atin typeface="Arial" panose="020B0604020202020204"/>
              <a:ea typeface="微软雅黑" panose="020B0503020204020204" pitchFamily="34" charset="-122"/>
              <a:sym typeface="Arial" panose="020B0604020202020204"/>
            </a:endParaRPr>
          </a:p>
        </p:txBody>
      </p:sp>
      <p:sp>
        <p:nvSpPr>
          <p:cNvPr id="7" name="矩形 42">
            <a:extLst>
              <a:ext uri="{FF2B5EF4-FFF2-40B4-BE49-F238E27FC236}">
                <a16:creationId xmlns:a16="http://schemas.microsoft.com/office/drawing/2014/main" id="{F2DCEA10-6877-7648-9DC1-69F808669E87}"/>
              </a:ext>
            </a:extLst>
          </p:cNvPr>
          <p:cNvSpPr>
            <a:spLocks noChangeArrowheads="1"/>
          </p:cNvSpPr>
          <p:nvPr/>
        </p:nvSpPr>
        <p:spPr bwMode="auto">
          <a:xfrm>
            <a:off x="1196975" y="5388239"/>
            <a:ext cx="2982439" cy="137850"/>
          </a:xfrm>
          <a:prstGeom prst="rect">
            <a:avLst/>
          </a:prstGeom>
          <a:solidFill>
            <a:srgbClr val="080059"/>
          </a:solidFill>
          <a:ln>
            <a:noFill/>
          </a:ln>
          <a:extLst/>
        </p:spPr>
        <p:txBody>
          <a:bodyPr anchor="ctr"/>
          <a:lstStyle/>
          <a:p>
            <a:pPr algn="ctr"/>
            <a:endParaRPr lang="zh-CN" altLang="zh-CN">
              <a:latin typeface="Arial" panose="020B0604020202020204" pitchFamily="34" charset="0"/>
              <a:ea typeface="微软雅黑" panose="020B0503020204020204" pitchFamily="34" charset="-122"/>
              <a:sym typeface="Arial" panose="020B0604020202020204" pitchFamily="34" charset="0"/>
            </a:endParaRPr>
          </a:p>
        </p:txBody>
      </p:sp>
      <p:sp>
        <p:nvSpPr>
          <p:cNvPr id="8" name="任意多边形: 形状 438">
            <a:extLst>
              <a:ext uri="{FF2B5EF4-FFF2-40B4-BE49-F238E27FC236}">
                <a16:creationId xmlns:a16="http://schemas.microsoft.com/office/drawing/2014/main" id="{0916876E-D40C-DA4A-9C4C-B00183FE2D32}"/>
              </a:ext>
            </a:extLst>
          </p:cNvPr>
          <p:cNvSpPr/>
          <p:nvPr/>
        </p:nvSpPr>
        <p:spPr bwMode="auto">
          <a:xfrm>
            <a:off x="3426958" y="1987551"/>
            <a:ext cx="752457" cy="805713"/>
          </a:xfrm>
          <a:custGeom>
            <a:avLst/>
            <a:gdLst>
              <a:gd name="T0" fmla="*/ 631242 w 608"/>
              <a:gd name="T1" fmla="*/ 0 h 608"/>
              <a:gd name="T2" fmla="*/ 0 w 608"/>
              <a:gd name="T3" fmla="*/ 0 h 608"/>
              <a:gd name="T4" fmla="*/ 631242 w 608"/>
              <a:gd name="T5" fmla="*/ 631242 h 608"/>
              <a:gd name="T6" fmla="*/ 631242 w 608"/>
              <a:gd name="T7" fmla="*/ 0 h 608"/>
              <a:gd name="T8" fmla="*/ 0 60000 65536"/>
              <a:gd name="T9" fmla="*/ 0 60000 65536"/>
              <a:gd name="T10" fmla="*/ 0 60000 65536"/>
              <a:gd name="T11" fmla="*/ 0 60000 65536"/>
              <a:gd name="T12" fmla="*/ 0 w 608"/>
              <a:gd name="T13" fmla="*/ 0 h 608"/>
              <a:gd name="T14" fmla="*/ 608 w 608"/>
              <a:gd name="T15" fmla="*/ 608 h 608"/>
            </a:gdLst>
            <a:ahLst/>
            <a:cxnLst>
              <a:cxn ang="T8">
                <a:pos x="T0" y="T1"/>
              </a:cxn>
              <a:cxn ang="T9">
                <a:pos x="T2" y="T3"/>
              </a:cxn>
              <a:cxn ang="T10">
                <a:pos x="T4" y="T5"/>
              </a:cxn>
              <a:cxn ang="T11">
                <a:pos x="T6" y="T7"/>
              </a:cxn>
            </a:cxnLst>
            <a:rect l="T12" t="T13" r="T14" b="T15"/>
            <a:pathLst>
              <a:path w="608" h="608">
                <a:moveTo>
                  <a:pt x="608" y="0"/>
                </a:moveTo>
                <a:lnTo>
                  <a:pt x="0" y="0"/>
                </a:lnTo>
                <a:lnTo>
                  <a:pt x="608" y="608"/>
                </a:lnTo>
                <a:lnTo>
                  <a:pt x="608" y="0"/>
                </a:lnTo>
                <a:close/>
              </a:path>
            </a:pathLst>
          </a:custGeom>
          <a:solidFill>
            <a:srgbClr val="080059"/>
          </a:solidFill>
          <a:ln>
            <a:noFill/>
          </a:ln>
          <a:extLst/>
        </p:spPr>
        <p:txBody>
          <a:bodyPr lIns="121920" tIns="60960" rIns="121920" bIns="60960"/>
          <a:lstStyle/>
          <a:p>
            <a:pPr algn="r"/>
            <a:r>
              <a:rPr lang="en-US" altLang="ko-KR" sz="1600" b="1">
                <a:solidFill>
                  <a:schemeClr val="bg1"/>
                </a:solidFill>
                <a:latin typeface="+mj-lt"/>
                <a:ea typeface="微软雅黑" panose="020B0503020204020204" pitchFamily="34" charset="-122"/>
                <a:sym typeface="Arial" panose="020B0604020202020204" pitchFamily="34" charset="0"/>
              </a:rPr>
              <a:t>1</a:t>
            </a:r>
          </a:p>
        </p:txBody>
      </p:sp>
      <p:sp>
        <p:nvSpPr>
          <p:cNvPr id="9" name="矩形: 剪去单角 455">
            <a:extLst>
              <a:ext uri="{FF2B5EF4-FFF2-40B4-BE49-F238E27FC236}">
                <a16:creationId xmlns:a16="http://schemas.microsoft.com/office/drawing/2014/main" id="{2E2AFF58-36BB-9B4F-9208-7C3447AAE98B}"/>
              </a:ext>
            </a:extLst>
          </p:cNvPr>
          <p:cNvSpPr/>
          <p:nvPr/>
        </p:nvSpPr>
        <p:spPr bwMode="auto">
          <a:xfrm>
            <a:off x="8121007" y="1987551"/>
            <a:ext cx="2982018" cy="3538538"/>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atin typeface="Arial" panose="020B0604020202020204"/>
              <a:ea typeface="微软雅黑" panose="020B0503020204020204" pitchFamily="34" charset="-122"/>
              <a:sym typeface="Arial" panose="020B0604020202020204"/>
            </a:endParaRPr>
          </a:p>
        </p:txBody>
      </p:sp>
      <p:sp>
        <p:nvSpPr>
          <p:cNvPr id="10" name="矩形 9">
            <a:extLst>
              <a:ext uri="{FF2B5EF4-FFF2-40B4-BE49-F238E27FC236}">
                <a16:creationId xmlns:a16="http://schemas.microsoft.com/office/drawing/2014/main" id="{C698FD0E-AC77-3E40-93F3-C92956B24405}"/>
              </a:ext>
            </a:extLst>
          </p:cNvPr>
          <p:cNvSpPr/>
          <p:nvPr/>
        </p:nvSpPr>
        <p:spPr bwMode="auto">
          <a:xfrm>
            <a:off x="8121007" y="5389278"/>
            <a:ext cx="2982018" cy="136811"/>
          </a:xfrm>
          <a:prstGeom prst="rect">
            <a:avLst/>
          </a:prstGeom>
          <a:solidFill>
            <a:srgbClr val="080059"/>
          </a:solidFill>
          <a:ln w="12700">
            <a:noFill/>
            <a:prstDash val="solid"/>
            <a:round/>
          </a:ln>
          <a:effectLst/>
        </p:spPr>
        <p:txBody>
          <a:bodyPr anchor="ctr"/>
          <a:lstStyle/>
          <a:p>
            <a:pPr algn="ctr">
              <a:defRPr/>
            </a:pPr>
            <a:endParaRPr>
              <a:latin typeface="Arial" panose="020B0604020202020204"/>
              <a:ea typeface="微软雅黑" panose="020B0503020204020204" pitchFamily="34" charset="-122"/>
              <a:sym typeface="Arial" panose="020B0604020202020204"/>
            </a:endParaRPr>
          </a:p>
        </p:txBody>
      </p:sp>
      <p:sp>
        <p:nvSpPr>
          <p:cNvPr id="11" name="任意多边形: 形状 456">
            <a:extLst>
              <a:ext uri="{FF2B5EF4-FFF2-40B4-BE49-F238E27FC236}">
                <a16:creationId xmlns:a16="http://schemas.microsoft.com/office/drawing/2014/main" id="{A7818832-2A39-CB4A-9D75-26C2B9108C14}"/>
              </a:ext>
            </a:extLst>
          </p:cNvPr>
          <p:cNvSpPr/>
          <p:nvPr/>
        </p:nvSpPr>
        <p:spPr bwMode="auto">
          <a:xfrm>
            <a:off x="10351723" y="1987551"/>
            <a:ext cx="751302" cy="804634"/>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080059"/>
          </a:solidFill>
          <a:ln w="12700">
            <a:noFill/>
            <a:prstDash val="solid"/>
            <a:round/>
          </a:ln>
          <a:effectLst/>
        </p:spPr>
        <p:txBody>
          <a:bodyPr lIns="121920" tIns="60960" rIns="121920" bIns="60960">
            <a:normAutofit/>
          </a:bodyPr>
          <a:lstStyle/>
          <a:p>
            <a:pPr algn="r">
              <a:defRPr/>
            </a:pPr>
            <a:r>
              <a:rPr lang="en-US" altLang="ko-KR" sz="1600" b="1" dirty="0">
                <a:solidFill>
                  <a:schemeClr val="bg1"/>
                </a:solidFill>
                <a:latin typeface="+mj-lt"/>
                <a:ea typeface="微软雅黑" panose="020B0503020204020204" pitchFamily="34" charset="-122"/>
                <a:sym typeface="Arial" panose="020B0604020202020204"/>
              </a:rPr>
              <a:t>3</a:t>
            </a:r>
          </a:p>
        </p:txBody>
      </p:sp>
      <p:sp>
        <p:nvSpPr>
          <p:cNvPr id="12" name="矩形 11">
            <a:extLst>
              <a:ext uri="{FF2B5EF4-FFF2-40B4-BE49-F238E27FC236}">
                <a16:creationId xmlns:a16="http://schemas.microsoft.com/office/drawing/2014/main" id="{FA94B0F6-6DFA-5D49-8556-625663E8396E}"/>
              </a:ext>
            </a:extLst>
          </p:cNvPr>
          <p:cNvSpPr/>
          <p:nvPr/>
        </p:nvSpPr>
        <p:spPr bwMode="auto">
          <a:xfrm>
            <a:off x="1413211" y="3673351"/>
            <a:ext cx="2643099" cy="1330044"/>
          </a:xfrm>
          <a:prstGeom prst="rect">
            <a:avLst/>
          </a:prstGeom>
        </p:spPr>
        <p:txBody>
          <a:bodyPr>
            <a:spAutoFit/>
            <a:scene3d>
              <a:camera prst="orthographicFront"/>
              <a:lightRig rig="threePt" dir="t"/>
            </a:scene3d>
            <a:sp3d contourW="12700"/>
          </a:bodyPr>
          <a:lstStyle/>
          <a:p>
            <a:pPr>
              <a:lnSpc>
                <a:spcPct val="150000"/>
              </a:lnSpc>
              <a:defRPr/>
            </a:pPr>
            <a:r>
              <a:rPr lang="zh-CN" altLang="en-US" sz="1400" dirty="0">
                <a:solidFill>
                  <a:schemeClr val="tx1">
                    <a:lumMod val="75000"/>
                    <a:lumOff val="25000"/>
                  </a:schemeClr>
                </a:solidFill>
                <a:latin typeface="+mn-ea"/>
                <a:sym typeface="Arial" panose="020B0604020202020204"/>
              </a:rPr>
              <a:t>用户可以在投影仪或者计算机上进行演示也可以将演示文稿打印出来制作成胶片以便应用到更广泛的领域中</a:t>
            </a:r>
          </a:p>
        </p:txBody>
      </p:sp>
      <p:sp>
        <p:nvSpPr>
          <p:cNvPr id="13" name="矩形 12">
            <a:extLst>
              <a:ext uri="{FF2B5EF4-FFF2-40B4-BE49-F238E27FC236}">
                <a16:creationId xmlns:a16="http://schemas.microsoft.com/office/drawing/2014/main" id="{43564D50-7D2D-8544-9EDC-E02866A2634D}"/>
              </a:ext>
            </a:extLst>
          </p:cNvPr>
          <p:cNvSpPr/>
          <p:nvPr/>
        </p:nvSpPr>
        <p:spPr bwMode="auto">
          <a:xfrm>
            <a:off x="1413210" y="3174062"/>
            <a:ext cx="2192198" cy="343492"/>
          </a:xfrm>
          <a:prstGeom prst="rect">
            <a:avLst/>
          </a:prstGeom>
        </p:spPr>
        <p:txBody>
          <a:bodyPr>
            <a:spAutoFit/>
            <a:scene3d>
              <a:camera prst="orthographicFront"/>
              <a:lightRig rig="threePt" dir="t"/>
            </a:scene3d>
            <a:sp3d contourW="12700"/>
          </a:bodyPr>
          <a:lstStyle/>
          <a:p>
            <a:pPr>
              <a:lnSpc>
                <a:spcPct val="120000"/>
              </a:lnSpc>
              <a:defRPr/>
            </a:pPr>
            <a:r>
              <a:rPr lang="zh-CN" altLang="en-US" sz="1600" b="1" dirty="0">
                <a:solidFill>
                  <a:schemeClr val="tx1">
                    <a:lumMod val="75000"/>
                    <a:lumOff val="25000"/>
                  </a:schemeClr>
                </a:solidFill>
                <a:latin typeface="+mj-ea"/>
                <a:ea typeface="+mj-ea"/>
                <a:sym typeface="Arial" panose="020B0604020202020204"/>
              </a:rPr>
              <a:t>标题文字添加</a:t>
            </a:r>
          </a:p>
        </p:txBody>
      </p:sp>
      <p:sp>
        <p:nvSpPr>
          <p:cNvPr id="14" name="矩形 13">
            <a:extLst>
              <a:ext uri="{FF2B5EF4-FFF2-40B4-BE49-F238E27FC236}">
                <a16:creationId xmlns:a16="http://schemas.microsoft.com/office/drawing/2014/main" id="{6D8B0484-EB65-BC46-9AF0-FB689F7CCD83}"/>
              </a:ext>
            </a:extLst>
          </p:cNvPr>
          <p:cNvSpPr/>
          <p:nvPr/>
        </p:nvSpPr>
        <p:spPr bwMode="auto">
          <a:xfrm>
            <a:off x="4875017" y="3673351"/>
            <a:ext cx="2643099" cy="1330044"/>
          </a:xfrm>
          <a:prstGeom prst="rect">
            <a:avLst/>
          </a:prstGeom>
        </p:spPr>
        <p:txBody>
          <a:bodyPr>
            <a:spAutoFit/>
            <a:scene3d>
              <a:camera prst="orthographicFront"/>
              <a:lightRig rig="threePt" dir="t"/>
            </a:scene3d>
            <a:sp3d contourW="12700"/>
          </a:bodyPr>
          <a:lstStyle/>
          <a:p>
            <a:pPr>
              <a:lnSpc>
                <a:spcPct val="150000"/>
              </a:lnSpc>
              <a:defRPr/>
            </a:pPr>
            <a:r>
              <a:rPr lang="zh-CN" altLang="en-US" sz="1400" dirty="0">
                <a:solidFill>
                  <a:schemeClr val="tx1">
                    <a:lumMod val="75000"/>
                    <a:lumOff val="25000"/>
                  </a:schemeClr>
                </a:solidFill>
                <a:latin typeface="+mn-ea"/>
                <a:sym typeface="Arial" panose="020B0604020202020204"/>
              </a:rPr>
              <a:t>用户可以在投影仪或者计算机上进行演示也可以将演示文稿打印出来制作成胶片以便应用到更广泛的领域中</a:t>
            </a:r>
          </a:p>
        </p:txBody>
      </p:sp>
      <p:sp>
        <p:nvSpPr>
          <p:cNvPr id="15" name="矩形 14">
            <a:extLst>
              <a:ext uri="{FF2B5EF4-FFF2-40B4-BE49-F238E27FC236}">
                <a16:creationId xmlns:a16="http://schemas.microsoft.com/office/drawing/2014/main" id="{4E378919-1163-1043-A407-CA69AE92D679}"/>
              </a:ext>
            </a:extLst>
          </p:cNvPr>
          <p:cNvSpPr/>
          <p:nvPr/>
        </p:nvSpPr>
        <p:spPr bwMode="auto">
          <a:xfrm>
            <a:off x="4875016" y="3174062"/>
            <a:ext cx="2192198" cy="343492"/>
          </a:xfrm>
          <a:prstGeom prst="rect">
            <a:avLst/>
          </a:prstGeom>
        </p:spPr>
        <p:txBody>
          <a:bodyPr>
            <a:spAutoFit/>
            <a:scene3d>
              <a:camera prst="orthographicFront"/>
              <a:lightRig rig="threePt" dir="t"/>
            </a:scene3d>
            <a:sp3d contourW="12700"/>
          </a:bodyPr>
          <a:lstStyle/>
          <a:p>
            <a:pPr>
              <a:lnSpc>
                <a:spcPct val="120000"/>
              </a:lnSpc>
              <a:defRPr/>
            </a:pPr>
            <a:r>
              <a:rPr lang="zh-CN" altLang="en-US" sz="1600" b="1" dirty="0">
                <a:solidFill>
                  <a:schemeClr val="tx1">
                    <a:lumMod val="75000"/>
                    <a:lumOff val="25000"/>
                  </a:schemeClr>
                </a:solidFill>
                <a:latin typeface="+mj-ea"/>
                <a:ea typeface="+mj-ea"/>
                <a:sym typeface="Arial" panose="020B0604020202020204"/>
              </a:rPr>
              <a:t>标题文字添加</a:t>
            </a:r>
          </a:p>
        </p:txBody>
      </p:sp>
      <p:sp>
        <p:nvSpPr>
          <p:cNvPr id="16" name="矩形 15">
            <a:extLst>
              <a:ext uri="{FF2B5EF4-FFF2-40B4-BE49-F238E27FC236}">
                <a16:creationId xmlns:a16="http://schemas.microsoft.com/office/drawing/2014/main" id="{5FCD2DED-DF88-D74B-B9AA-EE415858FF9E}"/>
              </a:ext>
            </a:extLst>
          </p:cNvPr>
          <p:cNvSpPr/>
          <p:nvPr/>
        </p:nvSpPr>
        <p:spPr bwMode="auto">
          <a:xfrm>
            <a:off x="8339651" y="3673351"/>
            <a:ext cx="2643099" cy="1330044"/>
          </a:xfrm>
          <a:prstGeom prst="rect">
            <a:avLst/>
          </a:prstGeom>
        </p:spPr>
        <p:txBody>
          <a:bodyPr>
            <a:spAutoFit/>
            <a:scene3d>
              <a:camera prst="orthographicFront"/>
              <a:lightRig rig="threePt" dir="t"/>
            </a:scene3d>
            <a:sp3d contourW="12700"/>
          </a:bodyPr>
          <a:lstStyle/>
          <a:p>
            <a:pPr>
              <a:lnSpc>
                <a:spcPct val="150000"/>
              </a:lnSpc>
              <a:defRPr/>
            </a:pPr>
            <a:r>
              <a:rPr lang="zh-CN" altLang="en-US" sz="1400" dirty="0">
                <a:solidFill>
                  <a:schemeClr val="tx1">
                    <a:lumMod val="75000"/>
                    <a:lumOff val="25000"/>
                  </a:schemeClr>
                </a:solidFill>
                <a:latin typeface="+mn-ea"/>
                <a:sym typeface="Arial" panose="020B0604020202020204"/>
              </a:rPr>
              <a:t>用户可以在投影仪或者计算机上进行演示也可以将演示文稿打印出来制作成胶片以便应用到更广泛的领域中</a:t>
            </a:r>
          </a:p>
        </p:txBody>
      </p:sp>
      <p:sp>
        <p:nvSpPr>
          <p:cNvPr id="17" name="矩形 16">
            <a:extLst>
              <a:ext uri="{FF2B5EF4-FFF2-40B4-BE49-F238E27FC236}">
                <a16:creationId xmlns:a16="http://schemas.microsoft.com/office/drawing/2014/main" id="{A5C56F7C-0275-2E4A-9DA7-6AD3CF787638}"/>
              </a:ext>
            </a:extLst>
          </p:cNvPr>
          <p:cNvSpPr/>
          <p:nvPr/>
        </p:nvSpPr>
        <p:spPr bwMode="auto">
          <a:xfrm>
            <a:off x="8339650" y="3174062"/>
            <a:ext cx="2192198" cy="343492"/>
          </a:xfrm>
          <a:prstGeom prst="rect">
            <a:avLst/>
          </a:prstGeom>
        </p:spPr>
        <p:txBody>
          <a:bodyPr>
            <a:spAutoFit/>
            <a:scene3d>
              <a:camera prst="orthographicFront"/>
              <a:lightRig rig="threePt" dir="t"/>
            </a:scene3d>
            <a:sp3d contourW="12700"/>
          </a:bodyPr>
          <a:lstStyle/>
          <a:p>
            <a:pPr>
              <a:lnSpc>
                <a:spcPct val="120000"/>
              </a:lnSpc>
              <a:defRPr/>
            </a:pPr>
            <a:r>
              <a:rPr lang="zh-CN" altLang="en-US" sz="1600" b="1" dirty="0">
                <a:solidFill>
                  <a:schemeClr val="tx1">
                    <a:lumMod val="75000"/>
                    <a:lumOff val="25000"/>
                  </a:schemeClr>
                </a:solidFill>
                <a:latin typeface="+mj-ea"/>
                <a:ea typeface="+mj-ea"/>
                <a:sym typeface="Arial" panose="020B0604020202020204"/>
              </a:rPr>
              <a:t>标题文字添加</a:t>
            </a:r>
          </a:p>
        </p:txBody>
      </p:sp>
      <p:sp>
        <p:nvSpPr>
          <p:cNvPr id="18" name="任意多边形: 形状 43">
            <a:extLst>
              <a:ext uri="{FF2B5EF4-FFF2-40B4-BE49-F238E27FC236}">
                <a16:creationId xmlns:a16="http://schemas.microsoft.com/office/drawing/2014/main" id="{A22CC0EC-7650-7E48-9493-FED6871048C0}"/>
              </a:ext>
            </a:extLst>
          </p:cNvPr>
          <p:cNvSpPr/>
          <p:nvPr/>
        </p:nvSpPr>
        <p:spPr bwMode="auto">
          <a:xfrm>
            <a:off x="5682295" y="2335000"/>
            <a:ext cx="427973" cy="458261"/>
          </a:xfrm>
          <a:custGeom>
            <a:avLst/>
            <a:gdLst>
              <a:gd name="T0" fmla="*/ 218845 w 21551"/>
              <a:gd name="T1" fmla="*/ 218844 h 21600"/>
              <a:gd name="T2" fmla="*/ 218845 w 21551"/>
              <a:gd name="T3" fmla="*/ 218844 h 21600"/>
              <a:gd name="T4" fmla="*/ 218845 w 21551"/>
              <a:gd name="T5" fmla="*/ 218844 h 21600"/>
              <a:gd name="T6" fmla="*/ 218845 w 21551"/>
              <a:gd name="T7" fmla="*/ 218844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51" h="21600" extrusionOk="0">
                <a:moveTo>
                  <a:pt x="19313" y="4353"/>
                </a:moveTo>
                <a:lnTo>
                  <a:pt x="16178" y="7496"/>
                </a:lnTo>
                <a:cubicBezTo>
                  <a:pt x="16034" y="7640"/>
                  <a:pt x="15980" y="7851"/>
                  <a:pt x="16036" y="8047"/>
                </a:cubicBezTo>
                <a:lnTo>
                  <a:pt x="18732" y="17470"/>
                </a:lnTo>
                <a:cubicBezTo>
                  <a:pt x="18788" y="17666"/>
                  <a:pt x="18734" y="17878"/>
                  <a:pt x="18590" y="18022"/>
                </a:cubicBezTo>
                <a:lnTo>
                  <a:pt x="17170" y="19445"/>
                </a:lnTo>
                <a:cubicBezTo>
                  <a:pt x="17059" y="19556"/>
                  <a:pt x="16916" y="19609"/>
                  <a:pt x="16775" y="19609"/>
                </a:cubicBezTo>
                <a:cubicBezTo>
                  <a:pt x="16581" y="19609"/>
                  <a:pt x="16390" y="19510"/>
                  <a:pt x="16285" y="19322"/>
                </a:cubicBezTo>
                <a:lnTo>
                  <a:pt x="12375" y="12317"/>
                </a:lnTo>
                <a:cubicBezTo>
                  <a:pt x="12271" y="12129"/>
                  <a:pt x="12079" y="12029"/>
                  <a:pt x="11886" y="12029"/>
                </a:cubicBezTo>
                <a:cubicBezTo>
                  <a:pt x="11744" y="12029"/>
                  <a:pt x="11602" y="12083"/>
                  <a:pt x="11491" y="12194"/>
                </a:cubicBezTo>
                <a:lnTo>
                  <a:pt x="8519" y="15172"/>
                </a:lnTo>
                <a:cubicBezTo>
                  <a:pt x="8388" y="15304"/>
                  <a:pt x="8330" y="15492"/>
                  <a:pt x="8365" y="15674"/>
                </a:cubicBezTo>
                <a:lnTo>
                  <a:pt x="8996" y="18989"/>
                </a:lnTo>
                <a:cubicBezTo>
                  <a:pt x="9031" y="19171"/>
                  <a:pt x="8973" y="19359"/>
                  <a:pt x="8842" y="19491"/>
                </a:cubicBezTo>
                <a:lnTo>
                  <a:pt x="8441" y="19893"/>
                </a:lnTo>
                <a:cubicBezTo>
                  <a:pt x="8330" y="20004"/>
                  <a:pt x="8187" y="20058"/>
                  <a:pt x="8046" y="20058"/>
                </a:cubicBezTo>
                <a:cubicBezTo>
                  <a:pt x="7852" y="20058"/>
                  <a:pt x="7661" y="19958"/>
                  <a:pt x="7556" y="19770"/>
                </a:cubicBezTo>
                <a:lnTo>
                  <a:pt x="5577" y="16226"/>
                </a:lnTo>
                <a:cubicBezTo>
                  <a:pt x="5526" y="16136"/>
                  <a:pt x="5452" y="16061"/>
                  <a:pt x="5362" y="16010"/>
                </a:cubicBezTo>
                <a:lnTo>
                  <a:pt x="1826" y="14027"/>
                </a:lnTo>
                <a:cubicBezTo>
                  <a:pt x="1502" y="13845"/>
                  <a:pt x="1441" y="13403"/>
                  <a:pt x="1703" y="13141"/>
                </a:cubicBezTo>
                <a:lnTo>
                  <a:pt x="2105" y="12738"/>
                </a:lnTo>
                <a:cubicBezTo>
                  <a:pt x="2211" y="12632"/>
                  <a:pt x="2354" y="12574"/>
                  <a:pt x="2501" y="12574"/>
                </a:cubicBezTo>
                <a:cubicBezTo>
                  <a:pt x="2536" y="12574"/>
                  <a:pt x="2571" y="12577"/>
                  <a:pt x="2606" y="12584"/>
                </a:cubicBezTo>
                <a:lnTo>
                  <a:pt x="5913" y="13216"/>
                </a:lnTo>
                <a:cubicBezTo>
                  <a:pt x="5948" y="13223"/>
                  <a:pt x="5983" y="13226"/>
                  <a:pt x="6018" y="13226"/>
                </a:cubicBezTo>
                <a:cubicBezTo>
                  <a:pt x="6165" y="13226"/>
                  <a:pt x="6308" y="13168"/>
                  <a:pt x="6414" y="13062"/>
                </a:cubicBezTo>
                <a:lnTo>
                  <a:pt x="9385" y="10083"/>
                </a:lnTo>
                <a:cubicBezTo>
                  <a:pt x="9648" y="9820"/>
                  <a:pt x="9587" y="9379"/>
                  <a:pt x="9263" y="9197"/>
                </a:cubicBezTo>
                <a:lnTo>
                  <a:pt x="2273" y="5278"/>
                </a:lnTo>
                <a:cubicBezTo>
                  <a:pt x="1949" y="5097"/>
                  <a:pt x="1888" y="4655"/>
                  <a:pt x="2150" y="4392"/>
                </a:cubicBezTo>
                <a:lnTo>
                  <a:pt x="3571" y="2968"/>
                </a:lnTo>
                <a:cubicBezTo>
                  <a:pt x="3677" y="2862"/>
                  <a:pt x="3820" y="2804"/>
                  <a:pt x="3966" y="2804"/>
                </a:cubicBezTo>
                <a:cubicBezTo>
                  <a:pt x="4018" y="2804"/>
                  <a:pt x="4070" y="2811"/>
                  <a:pt x="4121" y="2826"/>
                </a:cubicBezTo>
                <a:lnTo>
                  <a:pt x="13523" y="5528"/>
                </a:lnTo>
                <a:cubicBezTo>
                  <a:pt x="13574" y="5543"/>
                  <a:pt x="13625" y="5550"/>
                  <a:pt x="13677" y="5550"/>
                </a:cubicBezTo>
                <a:cubicBezTo>
                  <a:pt x="13823" y="5550"/>
                  <a:pt x="13966" y="5493"/>
                  <a:pt x="14073" y="5386"/>
                </a:cubicBezTo>
                <a:lnTo>
                  <a:pt x="17208" y="2243"/>
                </a:lnTo>
                <a:cubicBezTo>
                  <a:pt x="17593" y="1857"/>
                  <a:pt x="18321" y="1542"/>
                  <a:pt x="18937" y="1542"/>
                </a:cubicBezTo>
                <a:cubicBezTo>
                  <a:pt x="19252" y="1542"/>
                  <a:pt x="19538" y="1624"/>
                  <a:pt x="19734" y="1821"/>
                </a:cubicBezTo>
                <a:cubicBezTo>
                  <a:pt x="20316" y="2404"/>
                  <a:pt x="19895" y="3770"/>
                  <a:pt x="19313" y="4353"/>
                </a:cubicBezTo>
                <a:cubicBezTo>
                  <a:pt x="19313" y="4353"/>
                  <a:pt x="19313" y="4353"/>
                  <a:pt x="19313" y="4353"/>
                </a:cubicBezTo>
                <a:close/>
                <a:moveTo>
                  <a:pt x="20822" y="731"/>
                </a:moveTo>
                <a:cubicBezTo>
                  <a:pt x="20557" y="465"/>
                  <a:pt x="20235" y="268"/>
                  <a:pt x="19866" y="145"/>
                </a:cubicBezTo>
                <a:cubicBezTo>
                  <a:pt x="19578" y="49"/>
                  <a:pt x="19266" y="0"/>
                  <a:pt x="18937" y="0"/>
                </a:cubicBezTo>
                <a:cubicBezTo>
                  <a:pt x="18441" y="0"/>
                  <a:pt x="17909" y="111"/>
                  <a:pt x="17399" y="322"/>
                </a:cubicBezTo>
                <a:cubicBezTo>
                  <a:pt x="16897" y="530"/>
                  <a:pt x="16455" y="817"/>
                  <a:pt x="16120" y="1153"/>
                </a:cubicBezTo>
                <a:lnTo>
                  <a:pt x="13392" y="3887"/>
                </a:lnTo>
                <a:lnTo>
                  <a:pt x="4545" y="1343"/>
                </a:lnTo>
                <a:cubicBezTo>
                  <a:pt x="4357" y="1289"/>
                  <a:pt x="4162" y="1262"/>
                  <a:pt x="3966" y="1262"/>
                </a:cubicBezTo>
                <a:cubicBezTo>
                  <a:pt x="3691" y="1262"/>
                  <a:pt x="3423" y="1315"/>
                  <a:pt x="3169" y="1420"/>
                </a:cubicBezTo>
                <a:cubicBezTo>
                  <a:pt x="2911" y="1526"/>
                  <a:pt x="2680" y="1680"/>
                  <a:pt x="2482" y="1878"/>
                </a:cubicBezTo>
                <a:lnTo>
                  <a:pt x="1062" y="3301"/>
                </a:lnTo>
                <a:cubicBezTo>
                  <a:pt x="828" y="3536"/>
                  <a:pt x="650" y="3827"/>
                  <a:pt x="549" y="4142"/>
                </a:cubicBezTo>
                <a:cubicBezTo>
                  <a:pt x="452" y="4442"/>
                  <a:pt x="424" y="4765"/>
                  <a:pt x="467" y="5077"/>
                </a:cubicBezTo>
                <a:cubicBezTo>
                  <a:pt x="511" y="5389"/>
                  <a:pt x="625" y="5693"/>
                  <a:pt x="799" y="5955"/>
                </a:cubicBezTo>
                <a:cubicBezTo>
                  <a:pt x="982" y="6230"/>
                  <a:pt x="1232" y="6462"/>
                  <a:pt x="1522" y="6624"/>
                </a:cubicBezTo>
                <a:lnTo>
                  <a:pt x="7382" y="9910"/>
                </a:lnTo>
                <a:lnTo>
                  <a:pt x="5692" y="11604"/>
                </a:lnTo>
                <a:lnTo>
                  <a:pt x="2894" y="11069"/>
                </a:lnTo>
                <a:cubicBezTo>
                  <a:pt x="2765" y="11044"/>
                  <a:pt x="2632" y="11031"/>
                  <a:pt x="2501" y="11031"/>
                </a:cubicBezTo>
                <a:cubicBezTo>
                  <a:pt x="2225" y="11031"/>
                  <a:pt x="1956" y="11085"/>
                  <a:pt x="1701" y="11190"/>
                </a:cubicBezTo>
                <a:cubicBezTo>
                  <a:pt x="1444" y="11296"/>
                  <a:pt x="1213" y="11450"/>
                  <a:pt x="1017" y="11647"/>
                </a:cubicBezTo>
                <a:lnTo>
                  <a:pt x="615" y="12050"/>
                </a:lnTo>
                <a:cubicBezTo>
                  <a:pt x="380" y="12285"/>
                  <a:pt x="203" y="12576"/>
                  <a:pt x="101" y="12891"/>
                </a:cubicBezTo>
                <a:cubicBezTo>
                  <a:pt x="5" y="13191"/>
                  <a:pt x="-23" y="13513"/>
                  <a:pt x="20" y="13826"/>
                </a:cubicBezTo>
                <a:cubicBezTo>
                  <a:pt x="63" y="14138"/>
                  <a:pt x="178" y="14441"/>
                  <a:pt x="352" y="14703"/>
                </a:cubicBezTo>
                <a:cubicBezTo>
                  <a:pt x="535" y="14979"/>
                  <a:pt x="785" y="15210"/>
                  <a:pt x="1074" y="15373"/>
                </a:cubicBezTo>
                <a:lnTo>
                  <a:pt x="4369" y="17221"/>
                </a:lnTo>
                <a:lnTo>
                  <a:pt x="6213" y="20524"/>
                </a:lnTo>
                <a:cubicBezTo>
                  <a:pt x="6584" y="21188"/>
                  <a:pt x="7286" y="21600"/>
                  <a:pt x="8046" y="21600"/>
                </a:cubicBezTo>
                <a:cubicBezTo>
                  <a:pt x="8606" y="21600"/>
                  <a:pt x="9132" y="21381"/>
                  <a:pt x="9529" y="20984"/>
                </a:cubicBezTo>
                <a:lnTo>
                  <a:pt x="9930" y="20581"/>
                </a:lnTo>
                <a:cubicBezTo>
                  <a:pt x="10422" y="20088"/>
                  <a:pt x="10638" y="19385"/>
                  <a:pt x="10508" y="18700"/>
                </a:cubicBezTo>
                <a:lnTo>
                  <a:pt x="9974" y="15896"/>
                </a:lnTo>
                <a:lnTo>
                  <a:pt x="11664" y="14201"/>
                </a:lnTo>
                <a:lnTo>
                  <a:pt x="14942" y="20075"/>
                </a:lnTo>
                <a:cubicBezTo>
                  <a:pt x="15313" y="20739"/>
                  <a:pt x="16015" y="21152"/>
                  <a:pt x="16775" y="21152"/>
                </a:cubicBezTo>
                <a:cubicBezTo>
                  <a:pt x="17335" y="21152"/>
                  <a:pt x="17861" y="20933"/>
                  <a:pt x="18258" y="20536"/>
                </a:cubicBezTo>
                <a:lnTo>
                  <a:pt x="19678" y="19113"/>
                </a:lnTo>
                <a:cubicBezTo>
                  <a:pt x="20217" y="18572"/>
                  <a:pt x="20422" y="17780"/>
                  <a:pt x="20211" y="17045"/>
                </a:cubicBezTo>
                <a:lnTo>
                  <a:pt x="17674" y="8178"/>
                </a:lnTo>
                <a:lnTo>
                  <a:pt x="20402" y="5443"/>
                </a:lnTo>
                <a:cubicBezTo>
                  <a:pt x="20900" y="4943"/>
                  <a:pt x="21298" y="4185"/>
                  <a:pt x="21464" y="3413"/>
                </a:cubicBezTo>
                <a:cubicBezTo>
                  <a:pt x="21559" y="2971"/>
                  <a:pt x="21577" y="2546"/>
                  <a:pt x="21517" y="2149"/>
                </a:cubicBezTo>
                <a:cubicBezTo>
                  <a:pt x="21432" y="1592"/>
                  <a:pt x="21192" y="1102"/>
                  <a:pt x="20822" y="731"/>
                </a:cubicBezTo>
                <a:cubicBezTo>
                  <a:pt x="20822" y="731"/>
                  <a:pt x="20822" y="731"/>
                  <a:pt x="20822" y="731"/>
                </a:cubicBezTo>
                <a:close/>
              </a:path>
            </a:pathLst>
          </a:custGeom>
          <a:solidFill>
            <a:srgbClr val="080059"/>
          </a:solidFill>
          <a:ln>
            <a:noFill/>
          </a:ln>
          <a:extLst/>
        </p:spPr>
        <p:txBody>
          <a:bodyPr anchor="ctr"/>
          <a:lstStyle/>
          <a:p>
            <a:endParaRPr lang="zh-CN" altLang="en-US"/>
          </a:p>
        </p:txBody>
      </p:sp>
      <p:sp>
        <p:nvSpPr>
          <p:cNvPr id="19" name="任意多边形: 形状 41">
            <a:extLst>
              <a:ext uri="{FF2B5EF4-FFF2-40B4-BE49-F238E27FC236}">
                <a16:creationId xmlns:a16="http://schemas.microsoft.com/office/drawing/2014/main" id="{82DAD5B9-C3B0-DD40-AA75-85BAA08FB6D6}"/>
              </a:ext>
            </a:extLst>
          </p:cNvPr>
          <p:cNvSpPr/>
          <p:nvPr/>
        </p:nvSpPr>
        <p:spPr bwMode="auto">
          <a:xfrm>
            <a:off x="2170947" y="2358256"/>
            <a:ext cx="461376" cy="401428"/>
          </a:xfrm>
          <a:custGeom>
            <a:avLst/>
            <a:gdLst>
              <a:gd name="T0" fmla="*/ 235926 w 21600"/>
              <a:gd name="T1" fmla="*/ 191703 h 21600"/>
              <a:gd name="T2" fmla="*/ 235926 w 21600"/>
              <a:gd name="T3" fmla="*/ 191703 h 21600"/>
              <a:gd name="T4" fmla="*/ 235926 w 21600"/>
              <a:gd name="T5" fmla="*/ 191703 h 21600"/>
              <a:gd name="T6" fmla="*/ 235926 w 21600"/>
              <a:gd name="T7" fmla="*/ 191703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24" y="0"/>
                </a:moveTo>
                <a:cubicBezTo>
                  <a:pt x="912" y="0"/>
                  <a:pt x="0" y="1122"/>
                  <a:pt x="0" y="2491"/>
                </a:cubicBezTo>
                <a:lnTo>
                  <a:pt x="0" y="11634"/>
                </a:lnTo>
                <a:cubicBezTo>
                  <a:pt x="0" y="13008"/>
                  <a:pt x="912" y="14134"/>
                  <a:pt x="2024" y="14134"/>
                </a:cubicBezTo>
                <a:lnTo>
                  <a:pt x="2024" y="16617"/>
                </a:lnTo>
                <a:cubicBezTo>
                  <a:pt x="2024" y="17994"/>
                  <a:pt x="2935" y="19109"/>
                  <a:pt x="4049" y="19109"/>
                </a:cubicBezTo>
                <a:lnTo>
                  <a:pt x="4822" y="19109"/>
                </a:lnTo>
                <a:cubicBezTo>
                  <a:pt x="5125" y="20540"/>
                  <a:pt x="6166" y="21600"/>
                  <a:pt x="7423" y="21600"/>
                </a:cubicBezTo>
                <a:cubicBezTo>
                  <a:pt x="8673" y="21600"/>
                  <a:pt x="9726" y="20540"/>
                  <a:pt x="10030" y="19109"/>
                </a:cubicBezTo>
                <a:lnTo>
                  <a:pt x="13594" y="19109"/>
                </a:lnTo>
                <a:cubicBezTo>
                  <a:pt x="13897" y="20540"/>
                  <a:pt x="14942" y="21600"/>
                  <a:pt x="16202" y="21600"/>
                </a:cubicBezTo>
                <a:cubicBezTo>
                  <a:pt x="17449" y="21600"/>
                  <a:pt x="18498" y="20540"/>
                  <a:pt x="18803" y="19109"/>
                </a:cubicBezTo>
                <a:lnTo>
                  <a:pt x="19576" y="19109"/>
                </a:lnTo>
                <a:cubicBezTo>
                  <a:pt x="20692" y="19109"/>
                  <a:pt x="21600" y="17994"/>
                  <a:pt x="21600" y="16617"/>
                </a:cubicBezTo>
                <a:lnTo>
                  <a:pt x="21600" y="11634"/>
                </a:lnTo>
                <a:cubicBezTo>
                  <a:pt x="21600" y="11142"/>
                  <a:pt x="21482" y="10663"/>
                  <a:pt x="21259" y="10248"/>
                </a:cubicBezTo>
                <a:lnTo>
                  <a:pt x="18554" y="5265"/>
                </a:lnTo>
                <a:cubicBezTo>
                  <a:pt x="18182" y="4566"/>
                  <a:pt x="17557" y="4160"/>
                  <a:pt x="16876" y="4160"/>
                </a:cubicBezTo>
                <a:lnTo>
                  <a:pt x="14177" y="4160"/>
                </a:lnTo>
                <a:lnTo>
                  <a:pt x="14177" y="2491"/>
                </a:lnTo>
                <a:cubicBezTo>
                  <a:pt x="14177" y="1122"/>
                  <a:pt x="13265" y="0"/>
                  <a:pt x="12146" y="0"/>
                </a:cubicBezTo>
                <a:lnTo>
                  <a:pt x="2024" y="0"/>
                </a:lnTo>
                <a:close/>
                <a:moveTo>
                  <a:pt x="2024" y="1669"/>
                </a:moveTo>
                <a:lnTo>
                  <a:pt x="12146" y="1669"/>
                </a:lnTo>
                <a:cubicBezTo>
                  <a:pt x="12524" y="1669"/>
                  <a:pt x="12821" y="2034"/>
                  <a:pt x="12821" y="2491"/>
                </a:cubicBezTo>
                <a:lnTo>
                  <a:pt x="12821" y="11634"/>
                </a:lnTo>
                <a:cubicBezTo>
                  <a:pt x="12821" y="12090"/>
                  <a:pt x="12524" y="12465"/>
                  <a:pt x="12146" y="12465"/>
                </a:cubicBezTo>
                <a:cubicBezTo>
                  <a:pt x="12146" y="12465"/>
                  <a:pt x="2024" y="12465"/>
                  <a:pt x="2024" y="12465"/>
                </a:cubicBezTo>
                <a:cubicBezTo>
                  <a:pt x="1649" y="12465"/>
                  <a:pt x="1350" y="12090"/>
                  <a:pt x="1350" y="11634"/>
                </a:cubicBezTo>
                <a:lnTo>
                  <a:pt x="1350" y="2491"/>
                </a:lnTo>
                <a:cubicBezTo>
                  <a:pt x="1350" y="2034"/>
                  <a:pt x="1649" y="1669"/>
                  <a:pt x="2024" y="1669"/>
                </a:cubicBezTo>
                <a:close/>
                <a:moveTo>
                  <a:pt x="14177" y="5821"/>
                </a:moveTo>
                <a:lnTo>
                  <a:pt x="16876" y="5821"/>
                </a:lnTo>
                <a:cubicBezTo>
                  <a:pt x="17102" y="5821"/>
                  <a:pt x="17311" y="5958"/>
                  <a:pt x="17440" y="6184"/>
                </a:cubicBezTo>
                <a:lnTo>
                  <a:pt x="20132" y="11175"/>
                </a:lnTo>
                <a:cubicBezTo>
                  <a:pt x="20206" y="11307"/>
                  <a:pt x="20250" y="11475"/>
                  <a:pt x="20250" y="11634"/>
                </a:cubicBezTo>
                <a:cubicBezTo>
                  <a:pt x="20250" y="11634"/>
                  <a:pt x="20250" y="16617"/>
                  <a:pt x="20250" y="16617"/>
                </a:cubicBezTo>
                <a:cubicBezTo>
                  <a:pt x="20250" y="17074"/>
                  <a:pt x="19946" y="17448"/>
                  <a:pt x="19576" y="17448"/>
                </a:cubicBezTo>
                <a:lnTo>
                  <a:pt x="18803" y="17448"/>
                </a:lnTo>
                <a:cubicBezTo>
                  <a:pt x="18498" y="16016"/>
                  <a:pt x="17455" y="14956"/>
                  <a:pt x="16202" y="14956"/>
                </a:cubicBezTo>
                <a:cubicBezTo>
                  <a:pt x="14942" y="14956"/>
                  <a:pt x="13897" y="16016"/>
                  <a:pt x="13594" y="17448"/>
                </a:cubicBezTo>
                <a:lnTo>
                  <a:pt x="10030" y="17448"/>
                </a:lnTo>
                <a:cubicBezTo>
                  <a:pt x="9729" y="16016"/>
                  <a:pt x="8678" y="14956"/>
                  <a:pt x="7423" y="14956"/>
                </a:cubicBezTo>
                <a:cubicBezTo>
                  <a:pt x="6166" y="14956"/>
                  <a:pt x="5125" y="16016"/>
                  <a:pt x="4822" y="17448"/>
                </a:cubicBezTo>
                <a:lnTo>
                  <a:pt x="4049" y="17448"/>
                </a:lnTo>
                <a:cubicBezTo>
                  <a:pt x="3676" y="17448"/>
                  <a:pt x="3374" y="17074"/>
                  <a:pt x="3374" y="16617"/>
                </a:cubicBezTo>
                <a:lnTo>
                  <a:pt x="3374" y="14134"/>
                </a:lnTo>
                <a:lnTo>
                  <a:pt x="12146" y="14134"/>
                </a:lnTo>
                <a:cubicBezTo>
                  <a:pt x="13265" y="14134"/>
                  <a:pt x="14177" y="13008"/>
                  <a:pt x="14177" y="11634"/>
                </a:cubicBezTo>
                <a:lnTo>
                  <a:pt x="14177" y="5821"/>
                </a:lnTo>
                <a:close/>
                <a:moveTo>
                  <a:pt x="15553" y="6450"/>
                </a:moveTo>
                <a:cubicBezTo>
                  <a:pt x="15182" y="6450"/>
                  <a:pt x="14885" y="6824"/>
                  <a:pt x="14885" y="7281"/>
                </a:cubicBezTo>
                <a:lnTo>
                  <a:pt x="14885" y="12263"/>
                </a:lnTo>
                <a:cubicBezTo>
                  <a:pt x="14885" y="12721"/>
                  <a:pt x="15182" y="13102"/>
                  <a:pt x="15553" y="13102"/>
                </a:cubicBezTo>
                <a:lnTo>
                  <a:pt x="18259" y="13102"/>
                </a:lnTo>
                <a:cubicBezTo>
                  <a:pt x="18629" y="13102"/>
                  <a:pt x="18934" y="12721"/>
                  <a:pt x="18934" y="12263"/>
                </a:cubicBezTo>
                <a:lnTo>
                  <a:pt x="18934" y="11022"/>
                </a:lnTo>
                <a:cubicBezTo>
                  <a:pt x="18934" y="10857"/>
                  <a:pt x="18888" y="10694"/>
                  <a:pt x="18816" y="10554"/>
                </a:cubicBezTo>
                <a:cubicBezTo>
                  <a:pt x="18816" y="10554"/>
                  <a:pt x="16798" y="6829"/>
                  <a:pt x="16798" y="6829"/>
                </a:cubicBezTo>
                <a:cubicBezTo>
                  <a:pt x="16673" y="6592"/>
                  <a:pt x="16460" y="6450"/>
                  <a:pt x="16234" y="6450"/>
                </a:cubicBezTo>
                <a:lnTo>
                  <a:pt x="15553" y="6450"/>
                </a:lnTo>
                <a:close/>
                <a:moveTo>
                  <a:pt x="15553" y="7281"/>
                </a:moveTo>
                <a:lnTo>
                  <a:pt x="16234" y="7281"/>
                </a:lnTo>
                <a:lnTo>
                  <a:pt x="18259" y="11022"/>
                </a:lnTo>
                <a:cubicBezTo>
                  <a:pt x="18259" y="11022"/>
                  <a:pt x="18259" y="12263"/>
                  <a:pt x="18259" y="12263"/>
                </a:cubicBezTo>
                <a:lnTo>
                  <a:pt x="15553" y="12263"/>
                </a:lnTo>
                <a:lnTo>
                  <a:pt x="15553" y="7281"/>
                </a:lnTo>
                <a:close/>
                <a:moveTo>
                  <a:pt x="7423" y="16617"/>
                </a:moveTo>
                <a:cubicBezTo>
                  <a:pt x="8167" y="16617"/>
                  <a:pt x="8772" y="17365"/>
                  <a:pt x="8772" y="18278"/>
                </a:cubicBezTo>
                <a:cubicBezTo>
                  <a:pt x="8772" y="19191"/>
                  <a:pt x="8167" y="19939"/>
                  <a:pt x="7423" y="19939"/>
                </a:cubicBezTo>
                <a:cubicBezTo>
                  <a:pt x="6677" y="19939"/>
                  <a:pt x="6073" y="19191"/>
                  <a:pt x="6073" y="18278"/>
                </a:cubicBezTo>
                <a:cubicBezTo>
                  <a:pt x="6073" y="17365"/>
                  <a:pt x="6677" y="16617"/>
                  <a:pt x="7423" y="16617"/>
                </a:cubicBezTo>
                <a:close/>
                <a:moveTo>
                  <a:pt x="16202" y="16617"/>
                </a:moveTo>
                <a:cubicBezTo>
                  <a:pt x="16943" y="16617"/>
                  <a:pt x="17551" y="17365"/>
                  <a:pt x="17551" y="18278"/>
                </a:cubicBezTo>
                <a:cubicBezTo>
                  <a:pt x="17551" y="19191"/>
                  <a:pt x="16943" y="19939"/>
                  <a:pt x="16202" y="19939"/>
                </a:cubicBezTo>
                <a:cubicBezTo>
                  <a:pt x="15454" y="19939"/>
                  <a:pt x="14852" y="19191"/>
                  <a:pt x="14852" y="18278"/>
                </a:cubicBezTo>
                <a:cubicBezTo>
                  <a:pt x="14852" y="17365"/>
                  <a:pt x="15454" y="16617"/>
                  <a:pt x="16202" y="16617"/>
                </a:cubicBezTo>
                <a:close/>
              </a:path>
            </a:pathLst>
          </a:custGeom>
          <a:solidFill>
            <a:srgbClr val="080059"/>
          </a:solidFill>
          <a:ln>
            <a:noFill/>
          </a:ln>
          <a:extLst/>
        </p:spPr>
        <p:txBody>
          <a:bodyPr anchor="ctr"/>
          <a:lstStyle/>
          <a:p>
            <a:endParaRPr lang="zh-CN" altLang="en-US"/>
          </a:p>
        </p:txBody>
      </p:sp>
      <p:sp>
        <p:nvSpPr>
          <p:cNvPr id="20" name="任意多边形: 形状 39">
            <a:extLst>
              <a:ext uri="{FF2B5EF4-FFF2-40B4-BE49-F238E27FC236}">
                <a16:creationId xmlns:a16="http://schemas.microsoft.com/office/drawing/2014/main" id="{A6D20BA8-331D-3840-A55A-53A469EDEF6E}"/>
              </a:ext>
            </a:extLst>
          </p:cNvPr>
          <p:cNvSpPr/>
          <p:nvPr/>
        </p:nvSpPr>
        <p:spPr bwMode="auto">
          <a:xfrm>
            <a:off x="9145938" y="2300609"/>
            <a:ext cx="399247" cy="542306"/>
          </a:xfrm>
          <a:custGeom>
            <a:avLst/>
            <a:gdLst>
              <a:gd name="T0" fmla="*/ 204156 w 21600"/>
              <a:gd name="T1" fmla="*/ 258980 h 21600"/>
              <a:gd name="T2" fmla="*/ 204156 w 21600"/>
              <a:gd name="T3" fmla="*/ 258980 h 21600"/>
              <a:gd name="T4" fmla="*/ 204156 w 21600"/>
              <a:gd name="T5" fmla="*/ 258980 h 21600"/>
              <a:gd name="T6" fmla="*/ 204156 w 21600"/>
              <a:gd name="T7" fmla="*/ 25898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8003" y="6729"/>
                </a:moveTo>
                <a:cubicBezTo>
                  <a:pt x="17891" y="6790"/>
                  <a:pt x="17842" y="6883"/>
                  <a:pt x="17842" y="6994"/>
                </a:cubicBezTo>
                <a:cubicBezTo>
                  <a:pt x="17842" y="7080"/>
                  <a:pt x="17901" y="7139"/>
                  <a:pt x="18015" y="7191"/>
                </a:cubicBezTo>
                <a:cubicBezTo>
                  <a:pt x="18122" y="7230"/>
                  <a:pt x="18344" y="7284"/>
                  <a:pt x="18697" y="7352"/>
                </a:cubicBezTo>
                <a:cubicBezTo>
                  <a:pt x="19207" y="7434"/>
                  <a:pt x="19552" y="7540"/>
                  <a:pt x="19715" y="7661"/>
                </a:cubicBezTo>
                <a:cubicBezTo>
                  <a:pt x="19899" y="7775"/>
                  <a:pt x="19976" y="7963"/>
                  <a:pt x="19976" y="8220"/>
                </a:cubicBezTo>
                <a:cubicBezTo>
                  <a:pt x="19976" y="8479"/>
                  <a:pt x="19851" y="8684"/>
                  <a:pt x="19591" y="8842"/>
                </a:cubicBezTo>
                <a:cubicBezTo>
                  <a:pt x="19332" y="8993"/>
                  <a:pt x="18985" y="9069"/>
                  <a:pt x="18546" y="9069"/>
                </a:cubicBezTo>
                <a:cubicBezTo>
                  <a:pt x="18091" y="9069"/>
                  <a:pt x="17748" y="8987"/>
                  <a:pt x="17505" y="8826"/>
                </a:cubicBezTo>
                <a:cubicBezTo>
                  <a:pt x="17256" y="8660"/>
                  <a:pt x="17122" y="8433"/>
                  <a:pt x="17105" y="8130"/>
                </a:cubicBezTo>
                <a:lnTo>
                  <a:pt x="17814" y="8130"/>
                </a:lnTo>
                <a:cubicBezTo>
                  <a:pt x="17814" y="8283"/>
                  <a:pt x="17879" y="8395"/>
                  <a:pt x="18015" y="8471"/>
                </a:cubicBezTo>
                <a:cubicBezTo>
                  <a:pt x="18132" y="8553"/>
                  <a:pt x="18312" y="8592"/>
                  <a:pt x="18546" y="8592"/>
                </a:cubicBezTo>
                <a:cubicBezTo>
                  <a:pt x="18773" y="8592"/>
                  <a:pt x="18957" y="8562"/>
                  <a:pt x="19091" y="8501"/>
                </a:cubicBezTo>
                <a:cubicBezTo>
                  <a:pt x="19217" y="8442"/>
                  <a:pt x="19283" y="8356"/>
                  <a:pt x="19283" y="8253"/>
                </a:cubicBezTo>
                <a:cubicBezTo>
                  <a:pt x="19283" y="8152"/>
                  <a:pt x="19234" y="8078"/>
                  <a:pt x="19148" y="8024"/>
                </a:cubicBezTo>
                <a:cubicBezTo>
                  <a:pt x="19054" y="7973"/>
                  <a:pt x="18860" y="7926"/>
                  <a:pt x="18555" y="7874"/>
                </a:cubicBezTo>
                <a:cubicBezTo>
                  <a:pt x="18003" y="7775"/>
                  <a:pt x="17623" y="7669"/>
                  <a:pt x="17440" y="7554"/>
                </a:cubicBezTo>
                <a:cubicBezTo>
                  <a:pt x="17256" y="7442"/>
                  <a:pt x="17161" y="7268"/>
                  <a:pt x="17161" y="7024"/>
                </a:cubicBezTo>
                <a:cubicBezTo>
                  <a:pt x="17161" y="6759"/>
                  <a:pt x="17278" y="6550"/>
                  <a:pt x="17527" y="6388"/>
                </a:cubicBezTo>
                <a:cubicBezTo>
                  <a:pt x="17776" y="6230"/>
                  <a:pt x="18103" y="6154"/>
                  <a:pt x="18524" y="6154"/>
                </a:cubicBezTo>
                <a:cubicBezTo>
                  <a:pt x="18919" y="6154"/>
                  <a:pt x="19234" y="6230"/>
                  <a:pt x="19487" y="6397"/>
                </a:cubicBezTo>
                <a:cubicBezTo>
                  <a:pt x="19737" y="6563"/>
                  <a:pt x="19868" y="6785"/>
                  <a:pt x="19899" y="7063"/>
                </a:cubicBezTo>
                <a:lnTo>
                  <a:pt x="19179" y="7063"/>
                </a:lnTo>
                <a:cubicBezTo>
                  <a:pt x="19169" y="6926"/>
                  <a:pt x="19091" y="6820"/>
                  <a:pt x="18967" y="6747"/>
                </a:cubicBezTo>
                <a:cubicBezTo>
                  <a:pt x="18832" y="6670"/>
                  <a:pt x="18648" y="6631"/>
                  <a:pt x="18437" y="6631"/>
                </a:cubicBezTo>
                <a:cubicBezTo>
                  <a:pt x="18257" y="6631"/>
                  <a:pt x="18103" y="6661"/>
                  <a:pt x="18003" y="6729"/>
                </a:cubicBezTo>
                <a:cubicBezTo>
                  <a:pt x="18003" y="6729"/>
                  <a:pt x="18003" y="6729"/>
                  <a:pt x="18003" y="6729"/>
                </a:cubicBezTo>
                <a:close/>
                <a:moveTo>
                  <a:pt x="15761" y="7344"/>
                </a:moveTo>
                <a:cubicBezTo>
                  <a:pt x="15665" y="7405"/>
                  <a:pt x="15528" y="7434"/>
                  <a:pt x="15338" y="7434"/>
                </a:cubicBezTo>
                <a:lnTo>
                  <a:pt x="14490" y="7434"/>
                </a:lnTo>
                <a:lnTo>
                  <a:pt x="14490" y="6707"/>
                </a:lnTo>
                <a:lnTo>
                  <a:pt x="15366" y="6707"/>
                </a:lnTo>
                <a:cubicBezTo>
                  <a:pt x="15549" y="6707"/>
                  <a:pt x="15675" y="6738"/>
                  <a:pt x="15768" y="6798"/>
                </a:cubicBezTo>
                <a:cubicBezTo>
                  <a:pt x="15865" y="6857"/>
                  <a:pt x="15902" y="6950"/>
                  <a:pt x="15902" y="7070"/>
                </a:cubicBezTo>
                <a:cubicBezTo>
                  <a:pt x="15902" y="7191"/>
                  <a:pt x="15855" y="7284"/>
                  <a:pt x="15761" y="7344"/>
                </a:cubicBezTo>
                <a:cubicBezTo>
                  <a:pt x="15761" y="7344"/>
                  <a:pt x="15761" y="7344"/>
                  <a:pt x="15761" y="7344"/>
                </a:cubicBezTo>
                <a:close/>
                <a:moveTo>
                  <a:pt x="16633" y="6994"/>
                </a:moveTo>
                <a:cubicBezTo>
                  <a:pt x="16633" y="6769"/>
                  <a:pt x="16526" y="6579"/>
                  <a:pt x="16326" y="6435"/>
                </a:cubicBezTo>
                <a:cubicBezTo>
                  <a:pt x="16124" y="6299"/>
                  <a:pt x="15855" y="6230"/>
                  <a:pt x="15518" y="6230"/>
                </a:cubicBezTo>
                <a:lnTo>
                  <a:pt x="13751" y="6230"/>
                </a:lnTo>
                <a:lnTo>
                  <a:pt x="13751" y="8993"/>
                </a:lnTo>
                <a:lnTo>
                  <a:pt x="14490" y="8993"/>
                </a:lnTo>
                <a:lnTo>
                  <a:pt x="14490" y="7904"/>
                </a:lnTo>
                <a:lnTo>
                  <a:pt x="15210" y="7904"/>
                </a:lnTo>
                <a:cubicBezTo>
                  <a:pt x="15432" y="7904"/>
                  <a:pt x="15577" y="7926"/>
                  <a:pt x="15665" y="7980"/>
                </a:cubicBezTo>
                <a:cubicBezTo>
                  <a:pt x="15761" y="8032"/>
                  <a:pt x="15800" y="8122"/>
                  <a:pt x="15800" y="8245"/>
                </a:cubicBezTo>
                <a:lnTo>
                  <a:pt x="15806" y="8494"/>
                </a:lnTo>
                <a:cubicBezTo>
                  <a:pt x="15806" y="8609"/>
                  <a:pt x="15815" y="8706"/>
                  <a:pt x="15837" y="8805"/>
                </a:cubicBezTo>
                <a:cubicBezTo>
                  <a:pt x="15855" y="8895"/>
                  <a:pt x="15865" y="8963"/>
                  <a:pt x="15886" y="8987"/>
                </a:cubicBezTo>
                <a:lnTo>
                  <a:pt x="16692" y="8987"/>
                </a:lnTo>
                <a:lnTo>
                  <a:pt x="16692" y="8919"/>
                </a:lnTo>
                <a:cubicBezTo>
                  <a:pt x="16633" y="8895"/>
                  <a:pt x="16585" y="8864"/>
                  <a:pt x="16575" y="8826"/>
                </a:cubicBezTo>
                <a:cubicBezTo>
                  <a:pt x="16547" y="8788"/>
                  <a:pt x="16538" y="8720"/>
                  <a:pt x="16526" y="8638"/>
                </a:cubicBezTo>
                <a:lnTo>
                  <a:pt x="16519" y="8184"/>
                </a:lnTo>
                <a:cubicBezTo>
                  <a:pt x="16508" y="7963"/>
                  <a:pt x="16401" y="7805"/>
                  <a:pt x="16202" y="7707"/>
                </a:cubicBezTo>
                <a:cubicBezTo>
                  <a:pt x="16174" y="7691"/>
                  <a:pt x="16135" y="7685"/>
                  <a:pt x="16086" y="7661"/>
                </a:cubicBezTo>
                <a:cubicBezTo>
                  <a:pt x="16163" y="7639"/>
                  <a:pt x="16230" y="7609"/>
                  <a:pt x="16298" y="7579"/>
                </a:cubicBezTo>
                <a:cubicBezTo>
                  <a:pt x="16519" y="7456"/>
                  <a:pt x="16633" y="7260"/>
                  <a:pt x="16633" y="6994"/>
                </a:cubicBezTo>
                <a:cubicBezTo>
                  <a:pt x="16633" y="6994"/>
                  <a:pt x="16633" y="6994"/>
                  <a:pt x="16633" y="6994"/>
                </a:cubicBezTo>
                <a:close/>
                <a:moveTo>
                  <a:pt x="12311" y="8993"/>
                </a:moveTo>
                <a:lnTo>
                  <a:pt x="12311" y="7737"/>
                </a:lnTo>
                <a:lnTo>
                  <a:pt x="10936" y="7737"/>
                </a:lnTo>
                <a:lnTo>
                  <a:pt x="10936" y="8993"/>
                </a:lnTo>
                <a:lnTo>
                  <a:pt x="10200" y="8993"/>
                </a:lnTo>
                <a:lnTo>
                  <a:pt x="10200" y="6230"/>
                </a:lnTo>
                <a:lnTo>
                  <a:pt x="10936" y="6230"/>
                </a:lnTo>
                <a:lnTo>
                  <a:pt x="10936" y="7268"/>
                </a:lnTo>
                <a:lnTo>
                  <a:pt x="12311" y="7268"/>
                </a:lnTo>
                <a:lnTo>
                  <a:pt x="12311" y="6230"/>
                </a:lnTo>
                <a:lnTo>
                  <a:pt x="13033" y="6230"/>
                </a:lnTo>
                <a:lnTo>
                  <a:pt x="13033" y="8993"/>
                </a:lnTo>
                <a:cubicBezTo>
                  <a:pt x="13033" y="8993"/>
                  <a:pt x="12311" y="8993"/>
                  <a:pt x="12311" y="8993"/>
                </a:cubicBezTo>
                <a:close/>
                <a:moveTo>
                  <a:pt x="16086" y="3348"/>
                </a:moveTo>
                <a:lnTo>
                  <a:pt x="16135" y="3271"/>
                </a:lnTo>
                <a:lnTo>
                  <a:pt x="17787" y="1111"/>
                </a:lnTo>
                <a:lnTo>
                  <a:pt x="17787" y="3348"/>
                </a:lnTo>
                <a:cubicBezTo>
                  <a:pt x="17787" y="3348"/>
                  <a:pt x="16086" y="3348"/>
                  <a:pt x="16086" y="3348"/>
                </a:cubicBezTo>
                <a:close/>
                <a:moveTo>
                  <a:pt x="17787" y="5367"/>
                </a:moveTo>
                <a:lnTo>
                  <a:pt x="19104" y="5367"/>
                </a:lnTo>
                <a:lnTo>
                  <a:pt x="19104" y="4180"/>
                </a:lnTo>
                <a:lnTo>
                  <a:pt x="19868" y="4180"/>
                </a:lnTo>
                <a:lnTo>
                  <a:pt x="19868" y="3348"/>
                </a:lnTo>
                <a:lnTo>
                  <a:pt x="19104" y="3348"/>
                </a:lnTo>
                <a:lnTo>
                  <a:pt x="19104" y="0"/>
                </a:lnTo>
                <a:lnTo>
                  <a:pt x="17613" y="0"/>
                </a:lnTo>
                <a:lnTo>
                  <a:pt x="15106" y="3271"/>
                </a:lnTo>
                <a:lnTo>
                  <a:pt x="15106" y="4180"/>
                </a:lnTo>
                <a:lnTo>
                  <a:pt x="17787" y="4180"/>
                </a:lnTo>
                <a:cubicBezTo>
                  <a:pt x="17787" y="4180"/>
                  <a:pt x="17787" y="5367"/>
                  <a:pt x="17787" y="5367"/>
                </a:cubicBezTo>
                <a:close/>
                <a:moveTo>
                  <a:pt x="14415" y="5367"/>
                </a:moveTo>
                <a:lnTo>
                  <a:pt x="9776" y="5367"/>
                </a:lnTo>
                <a:lnTo>
                  <a:pt x="9776" y="5360"/>
                </a:lnTo>
                <a:cubicBezTo>
                  <a:pt x="9776" y="4876"/>
                  <a:pt x="9929" y="4451"/>
                  <a:pt x="10247" y="4095"/>
                </a:cubicBezTo>
                <a:cubicBezTo>
                  <a:pt x="10563" y="3746"/>
                  <a:pt x="11159" y="3340"/>
                  <a:pt x="12024" y="2853"/>
                </a:cubicBezTo>
                <a:cubicBezTo>
                  <a:pt x="12410" y="2643"/>
                  <a:pt x="12676" y="2443"/>
                  <a:pt x="12841" y="2271"/>
                </a:cubicBezTo>
                <a:cubicBezTo>
                  <a:pt x="13003" y="2089"/>
                  <a:pt x="13081" y="1892"/>
                  <a:pt x="13081" y="1674"/>
                </a:cubicBezTo>
                <a:cubicBezTo>
                  <a:pt x="13081" y="1440"/>
                  <a:pt x="12995" y="1243"/>
                  <a:pt x="12820" y="1106"/>
                </a:cubicBezTo>
                <a:cubicBezTo>
                  <a:pt x="12648" y="954"/>
                  <a:pt x="12416" y="885"/>
                  <a:pt x="12121" y="885"/>
                </a:cubicBezTo>
                <a:cubicBezTo>
                  <a:pt x="11824" y="885"/>
                  <a:pt x="11581" y="976"/>
                  <a:pt x="11419" y="1158"/>
                </a:cubicBezTo>
                <a:cubicBezTo>
                  <a:pt x="11235" y="1342"/>
                  <a:pt x="11159" y="1590"/>
                  <a:pt x="11169" y="1892"/>
                </a:cubicBezTo>
                <a:lnTo>
                  <a:pt x="9863" y="1892"/>
                </a:lnTo>
                <a:cubicBezTo>
                  <a:pt x="9842" y="1317"/>
                  <a:pt x="10038" y="855"/>
                  <a:pt x="10449" y="514"/>
                </a:cubicBezTo>
                <a:cubicBezTo>
                  <a:pt x="10851" y="175"/>
                  <a:pt x="11419" y="0"/>
                  <a:pt x="12139" y="0"/>
                </a:cubicBezTo>
                <a:cubicBezTo>
                  <a:pt x="12801" y="0"/>
                  <a:pt x="13348" y="159"/>
                  <a:pt x="13779" y="470"/>
                </a:cubicBezTo>
                <a:cubicBezTo>
                  <a:pt x="14194" y="786"/>
                  <a:pt x="14415" y="1188"/>
                  <a:pt x="14415" y="1679"/>
                </a:cubicBezTo>
                <a:cubicBezTo>
                  <a:pt x="14415" y="2089"/>
                  <a:pt x="14290" y="2430"/>
                  <a:pt x="14051" y="2695"/>
                </a:cubicBezTo>
                <a:cubicBezTo>
                  <a:pt x="13810" y="2960"/>
                  <a:pt x="13358" y="3263"/>
                  <a:pt x="12697" y="3595"/>
                </a:cubicBezTo>
                <a:cubicBezTo>
                  <a:pt x="12080" y="3907"/>
                  <a:pt x="11668" y="4180"/>
                  <a:pt x="11438" y="4429"/>
                </a:cubicBezTo>
                <a:lnTo>
                  <a:pt x="11438" y="4437"/>
                </a:lnTo>
                <a:lnTo>
                  <a:pt x="14415" y="4437"/>
                </a:lnTo>
                <a:cubicBezTo>
                  <a:pt x="14415" y="4437"/>
                  <a:pt x="14415" y="5367"/>
                  <a:pt x="14415" y="5367"/>
                </a:cubicBezTo>
                <a:close/>
                <a:moveTo>
                  <a:pt x="11045" y="20298"/>
                </a:moveTo>
                <a:cubicBezTo>
                  <a:pt x="11045" y="21008"/>
                  <a:pt x="10314" y="21600"/>
                  <a:pt x="9403" y="21600"/>
                </a:cubicBezTo>
                <a:cubicBezTo>
                  <a:pt x="8489" y="21600"/>
                  <a:pt x="7750" y="21008"/>
                  <a:pt x="7750" y="20298"/>
                </a:cubicBezTo>
                <a:cubicBezTo>
                  <a:pt x="7750" y="19577"/>
                  <a:pt x="8489" y="18995"/>
                  <a:pt x="9403" y="18995"/>
                </a:cubicBezTo>
                <a:cubicBezTo>
                  <a:pt x="10314" y="18995"/>
                  <a:pt x="11045" y="19577"/>
                  <a:pt x="11045" y="20298"/>
                </a:cubicBezTo>
                <a:cubicBezTo>
                  <a:pt x="11045" y="20298"/>
                  <a:pt x="11045" y="20298"/>
                  <a:pt x="11045" y="20298"/>
                </a:cubicBezTo>
                <a:close/>
                <a:moveTo>
                  <a:pt x="5175" y="20298"/>
                </a:moveTo>
                <a:cubicBezTo>
                  <a:pt x="5175" y="21008"/>
                  <a:pt x="4448" y="21600"/>
                  <a:pt x="3541" y="21600"/>
                </a:cubicBezTo>
                <a:cubicBezTo>
                  <a:pt x="2625" y="21600"/>
                  <a:pt x="1882" y="21008"/>
                  <a:pt x="1882" y="20298"/>
                </a:cubicBezTo>
                <a:cubicBezTo>
                  <a:pt x="1882" y="19577"/>
                  <a:pt x="2625" y="18995"/>
                  <a:pt x="3541" y="18995"/>
                </a:cubicBezTo>
                <a:cubicBezTo>
                  <a:pt x="4448" y="18995"/>
                  <a:pt x="5175" y="19577"/>
                  <a:pt x="5175" y="20298"/>
                </a:cubicBezTo>
                <a:cubicBezTo>
                  <a:pt x="5175" y="20298"/>
                  <a:pt x="5175" y="20298"/>
                  <a:pt x="5175" y="20298"/>
                </a:cubicBezTo>
                <a:close/>
                <a:moveTo>
                  <a:pt x="21600" y="12006"/>
                </a:moveTo>
                <a:cubicBezTo>
                  <a:pt x="21600" y="12259"/>
                  <a:pt x="21339" y="12460"/>
                  <a:pt x="21021" y="12460"/>
                </a:cubicBezTo>
                <a:lnTo>
                  <a:pt x="16990" y="12460"/>
                </a:lnTo>
                <a:lnTo>
                  <a:pt x="13714" y="18359"/>
                </a:lnTo>
                <a:cubicBezTo>
                  <a:pt x="13627" y="18526"/>
                  <a:pt x="13417" y="18624"/>
                  <a:pt x="13184" y="18624"/>
                </a:cubicBezTo>
                <a:lnTo>
                  <a:pt x="847" y="18624"/>
                </a:lnTo>
                <a:cubicBezTo>
                  <a:pt x="523" y="18624"/>
                  <a:pt x="264" y="18428"/>
                  <a:pt x="264" y="18177"/>
                </a:cubicBezTo>
                <a:cubicBezTo>
                  <a:pt x="264" y="17928"/>
                  <a:pt x="523" y="17723"/>
                  <a:pt x="847" y="17723"/>
                </a:cubicBezTo>
                <a:lnTo>
                  <a:pt x="12810" y="17723"/>
                </a:lnTo>
                <a:lnTo>
                  <a:pt x="16086" y="11824"/>
                </a:lnTo>
                <a:cubicBezTo>
                  <a:pt x="16174" y="11657"/>
                  <a:pt x="16384" y="11554"/>
                  <a:pt x="16613" y="11554"/>
                </a:cubicBezTo>
                <a:lnTo>
                  <a:pt x="21021" y="11554"/>
                </a:lnTo>
                <a:cubicBezTo>
                  <a:pt x="21339" y="11554"/>
                  <a:pt x="21600" y="11758"/>
                  <a:pt x="21600" y="12006"/>
                </a:cubicBezTo>
                <a:cubicBezTo>
                  <a:pt x="21600" y="12006"/>
                  <a:pt x="21600" y="12006"/>
                  <a:pt x="21600" y="12006"/>
                </a:cubicBezTo>
                <a:close/>
                <a:moveTo>
                  <a:pt x="3650" y="4466"/>
                </a:moveTo>
                <a:cubicBezTo>
                  <a:pt x="5034" y="4466"/>
                  <a:pt x="6147" y="5345"/>
                  <a:pt x="6147" y="6435"/>
                </a:cubicBezTo>
                <a:lnTo>
                  <a:pt x="6147" y="9675"/>
                </a:lnTo>
                <a:lnTo>
                  <a:pt x="1158" y="9675"/>
                </a:lnTo>
                <a:lnTo>
                  <a:pt x="1158" y="6435"/>
                </a:lnTo>
                <a:cubicBezTo>
                  <a:pt x="1158" y="5345"/>
                  <a:pt x="2273" y="4466"/>
                  <a:pt x="3650" y="4466"/>
                </a:cubicBezTo>
                <a:cubicBezTo>
                  <a:pt x="3650" y="4466"/>
                  <a:pt x="3650" y="4466"/>
                  <a:pt x="3650" y="4466"/>
                </a:cubicBezTo>
                <a:close/>
                <a:moveTo>
                  <a:pt x="10936" y="11113"/>
                </a:moveTo>
                <a:lnTo>
                  <a:pt x="5982" y="15080"/>
                </a:lnTo>
                <a:cubicBezTo>
                  <a:pt x="4963" y="13984"/>
                  <a:pt x="5059" y="12430"/>
                  <a:pt x="6310" y="11431"/>
                </a:cubicBezTo>
                <a:cubicBezTo>
                  <a:pt x="6992" y="10888"/>
                  <a:pt x="7903" y="10585"/>
                  <a:pt x="8872" y="10585"/>
                </a:cubicBezTo>
                <a:cubicBezTo>
                  <a:pt x="9620" y="10590"/>
                  <a:pt x="10341" y="10772"/>
                  <a:pt x="10936" y="11113"/>
                </a:cubicBezTo>
                <a:cubicBezTo>
                  <a:pt x="10936" y="11113"/>
                  <a:pt x="10936" y="11113"/>
                  <a:pt x="10936" y="11113"/>
                </a:cubicBezTo>
                <a:close/>
                <a:moveTo>
                  <a:pt x="11438" y="15405"/>
                </a:moveTo>
                <a:cubicBezTo>
                  <a:pt x="10228" y="16366"/>
                  <a:pt x="8201" y="16481"/>
                  <a:pt x="6809" y="15716"/>
                </a:cubicBezTo>
                <a:lnTo>
                  <a:pt x="11765" y="11750"/>
                </a:lnTo>
                <a:cubicBezTo>
                  <a:pt x="12784" y="12856"/>
                  <a:pt x="12685" y="14398"/>
                  <a:pt x="11438" y="15405"/>
                </a:cubicBezTo>
                <a:cubicBezTo>
                  <a:pt x="11438" y="15405"/>
                  <a:pt x="11438" y="15405"/>
                  <a:pt x="11438" y="15405"/>
                </a:cubicBezTo>
                <a:close/>
                <a:moveTo>
                  <a:pt x="1158" y="14082"/>
                </a:moveTo>
                <a:lnTo>
                  <a:pt x="1158" y="10585"/>
                </a:lnTo>
                <a:lnTo>
                  <a:pt x="5811" y="10585"/>
                </a:lnTo>
                <a:cubicBezTo>
                  <a:pt x="5704" y="10652"/>
                  <a:pt x="5590" y="10720"/>
                  <a:pt x="5493" y="10794"/>
                </a:cubicBezTo>
                <a:cubicBezTo>
                  <a:pt x="3821" y="12135"/>
                  <a:pt x="3713" y="14218"/>
                  <a:pt x="5109" y="15670"/>
                </a:cubicBezTo>
                <a:cubicBezTo>
                  <a:pt x="4686" y="15913"/>
                  <a:pt x="4187" y="16050"/>
                  <a:pt x="3650" y="16050"/>
                </a:cubicBezTo>
                <a:cubicBezTo>
                  <a:pt x="2273" y="16050"/>
                  <a:pt x="1158" y="15170"/>
                  <a:pt x="1158" y="14082"/>
                </a:cubicBezTo>
                <a:cubicBezTo>
                  <a:pt x="1158" y="14082"/>
                  <a:pt x="1158" y="14082"/>
                  <a:pt x="1158" y="14082"/>
                </a:cubicBezTo>
                <a:close/>
                <a:moveTo>
                  <a:pt x="3650" y="16958"/>
                </a:moveTo>
                <a:cubicBezTo>
                  <a:pt x="4485" y="16958"/>
                  <a:pt x="5271" y="16732"/>
                  <a:pt x="5916" y="16323"/>
                </a:cubicBezTo>
                <a:cubicBezTo>
                  <a:pt x="6761" y="16852"/>
                  <a:pt x="7778" y="17155"/>
                  <a:pt x="8872" y="17155"/>
                </a:cubicBezTo>
                <a:cubicBezTo>
                  <a:pt x="10151" y="17155"/>
                  <a:pt x="11360" y="16761"/>
                  <a:pt x="12252" y="16041"/>
                </a:cubicBezTo>
                <a:cubicBezTo>
                  <a:pt x="14088" y="14573"/>
                  <a:pt x="14067" y="12195"/>
                  <a:pt x="12204" y="10750"/>
                </a:cubicBezTo>
                <a:cubicBezTo>
                  <a:pt x="11304" y="10059"/>
                  <a:pt x="10123" y="9675"/>
                  <a:pt x="8872" y="9675"/>
                </a:cubicBezTo>
                <a:cubicBezTo>
                  <a:pt x="8326" y="9675"/>
                  <a:pt x="7799" y="9764"/>
                  <a:pt x="7297" y="9902"/>
                </a:cubicBezTo>
                <a:lnTo>
                  <a:pt x="7297" y="6435"/>
                </a:lnTo>
                <a:cubicBezTo>
                  <a:pt x="7297" y="4846"/>
                  <a:pt x="5667" y="3557"/>
                  <a:pt x="3650" y="3557"/>
                </a:cubicBezTo>
                <a:cubicBezTo>
                  <a:pt x="1639" y="3557"/>
                  <a:pt x="0" y="4846"/>
                  <a:pt x="0" y="6435"/>
                </a:cubicBezTo>
                <a:lnTo>
                  <a:pt x="0" y="14082"/>
                </a:lnTo>
                <a:cubicBezTo>
                  <a:pt x="0" y="15670"/>
                  <a:pt x="1639" y="16958"/>
                  <a:pt x="3650" y="16958"/>
                </a:cubicBezTo>
                <a:cubicBezTo>
                  <a:pt x="3650" y="16958"/>
                  <a:pt x="3650" y="16958"/>
                  <a:pt x="3650" y="16958"/>
                </a:cubicBezTo>
                <a:close/>
              </a:path>
            </a:pathLst>
          </a:custGeom>
          <a:solidFill>
            <a:srgbClr val="080059"/>
          </a:solidFill>
          <a:ln>
            <a:noFill/>
          </a:ln>
          <a:extLst/>
        </p:spPr>
        <p:txBody>
          <a:bodyPr anchor="ctr"/>
          <a:lstStyle/>
          <a:p>
            <a:endParaRPr lang="zh-CN" altLang="en-US"/>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216620201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13F9EF-C0EC-494E-A946-3C191E9BCA2A}"/>
              </a:ext>
            </a:extLst>
          </p:cNvPr>
          <p:cNvSpPr txBox="1"/>
          <p:nvPr/>
        </p:nvSpPr>
        <p:spPr>
          <a:xfrm>
            <a:off x="647700" y="190500"/>
            <a:ext cx="2339102" cy="461665"/>
          </a:xfrm>
          <a:prstGeom prst="rect">
            <a:avLst/>
          </a:prstGeom>
          <a:noFill/>
        </p:spPr>
        <p:txBody>
          <a:bodyPr wrap="none" rtlCol="0">
            <a:spAutoFit/>
          </a:bodyPr>
          <a:lstStyle/>
          <a:p>
            <a:r>
              <a:rPr kumimoji="1" lang="zh-CN" altLang="en-US" sz="2400" i="1">
                <a:solidFill>
                  <a:schemeClr val="bg1"/>
                </a:solidFill>
              </a:rPr>
              <a:t>发现问题与不足</a:t>
            </a:r>
          </a:p>
        </p:txBody>
      </p:sp>
      <p:sp>
        <p:nvSpPr>
          <p:cNvPr id="3" name="矩形 2">
            <a:extLst>
              <a:ext uri="{FF2B5EF4-FFF2-40B4-BE49-F238E27FC236}">
                <a16:creationId xmlns:a16="http://schemas.microsoft.com/office/drawing/2014/main" id="{38BC138C-4C89-C44F-9E31-FFB57EC83B96}"/>
              </a:ext>
            </a:extLst>
          </p:cNvPr>
          <p:cNvSpPr/>
          <p:nvPr/>
        </p:nvSpPr>
        <p:spPr>
          <a:xfrm>
            <a:off x="4627629" y="3316846"/>
            <a:ext cx="2962141" cy="605307"/>
          </a:xfrm>
          <a:prstGeom prst="rect">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6B348BE-F0CF-BC44-9B51-FEC3D8EDBFD5}"/>
              </a:ext>
            </a:extLst>
          </p:cNvPr>
          <p:cNvSpPr/>
          <p:nvPr/>
        </p:nvSpPr>
        <p:spPr>
          <a:xfrm>
            <a:off x="3172317" y="4195829"/>
            <a:ext cx="2228045" cy="524814"/>
          </a:xfrm>
          <a:prstGeom prst="rect">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5ADAF59-FB96-A64E-8326-8366484A6836}"/>
              </a:ext>
            </a:extLst>
          </p:cNvPr>
          <p:cNvSpPr/>
          <p:nvPr/>
        </p:nvSpPr>
        <p:spPr>
          <a:xfrm>
            <a:off x="6778402" y="4195829"/>
            <a:ext cx="2266681" cy="524814"/>
          </a:xfrm>
          <a:prstGeom prst="rect">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5CABF72-72CA-9043-928B-07A6DAD45B0B}"/>
              </a:ext>
            </a:extLst>
          </p:cNvPr>
          <p:cNvSpPr/>
          <p:nvPr/>
        </p:nvSpPr>
        <p:spPr>
          <a:xfrm>
            <a:off x="1678368" y="4994319"/>
            <a:ext cx="2266681" cy="524814"/>
          </a:xfrm>
          <a:prstGeom prst="rect">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ABF0C8D-9C2C-0642-BCC2-17E6DDEDAA9D}"/>
              </a:ext>
            </a:extLst>
          </p:cNvPr>
          <p:cNvSpPr/>
          <p:nvPr/>
        </p:nvSpPr>
        <p:spPr>
          <a:xfrm>
            <a:off x="8233714" y="4994319"/>
            <a:ext cx="2266681" cy="524814"/>
          </a:xfrm>
          <a:prstGeom prst="rect">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8FE21D2-C303-9F43-8EEA-FF8CF9785ED4}"/>
              </a:ext>
            </a:extLst>
          </p:cNvPr>
          <p:cNvSpPr/>
          <p:nvPr/>
        </p:nvSpPr>
        <p:spPr>
          <a:xfrm>
            <a:off x="4627629" y="3922153"/>
            <a:ext cx="772531" cy="278438"/>
          </a:xfrm>
          <a:custGeom>
            <a:avLst/>
            <a:gdLst>
              <a:gd name="connsiteX0" fmla="*/ 0 w 624894"/>
              <a:gd name="connsiteY0" fmla="*/ 0 h 273676"/>
              <a:gd name="connsiteX1" fmla="*/ 624894 w 624894"/>
              <a:gd name="connsiteY1" fmla="*/ 0 h 273676"/>
              <a:gd name="connsiteX2" fmla="*/ 624894 w 624894"/>
              <a:gd name="connsiteY2" fmla="*/ 273676 h 273676"/>
              <a:gd name="connsiteX3" fmla="*/ 0 w 624894"/>
              <a:gd name="connsiteY3" fmla="*/ 273676 h 273676"/>
              <a:gd name="connsiteX4" fmla="*/ 0 w 624894"/>
              <a:gd name="connsiteY4" fmla="*/ 0 h 273676"/>
              <a:gd name="connsiteX0-1" fmla="*/ 0 w 772531"/>
              <a:gd name="connsiteY0-2" fmla="*/ 0 h 278438"/>
              <a:gd name="connsiteX1-3" fmla="*/ 624894 w 772531"/>
              <a:gd name="connsiteY1-4" fmla="*/ 0 h 278438"/>
              <a:gd name="connsiteX2-5" fmla="*/ 772531 w 772531"/>
              <a:gd name="connsiteY2-6" fmla="*/ 278438 h 278438"/>
              <a:gd name="connsiteX3-7" fmla="*/ 0 w 772531"/>
              <a:gd name="connsiteY3-8" fmla="*/ 273676 h 278438"/>
              <a:gd name="connsiteX4-9" fmla="*/ 0 w 772531"/>
              <a:gd name="connsiteY4-10" fmla="*/ 0 h 278438"/>
              <a:gd name="connsiteX0-11" fmla="*/ 0 w 772531"/>
              <a:gd name="connsiteY0-12" fmla="*/ 0 h 278438"/>
              <a:gd name="connsiteX1-13" fmla="*/ 624894 w 772531"/>
              <a:gd name="connsiteY1-14" fmla="*/ 0 h 278438"/>
              <a:gd name="connsiteX2-15" fmla="*/ 772531 w 772531"/>
              <a:gd name="connsiteY2-16" fmla="*/ 278438 h 278438"/>
              <a:gd name="connsiteX3-17" fmla="*/ 142875 w 772531"/>
              <a:gd name="connsiteY3-18" fmla="*/ 273676 h 278438"/>
              <a:gd name="connsiteX4-19" fmla="*/ 0 w 772531"/>
              <a:gd name="connsiteY4-20" fmla="*/ 0 h 2784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2531" h="278438">
                <a:moveTo>
                  <a:pt x="0" y="0"/>
                </a:moveTo>
                <a:lnTo>
                  <a:pt x="624894" y="0"/>
                </a:lnTo>
                <a:lnTo>
                  <a:pt x="772531" y="278438"/>
                </a:lnTo>
                <a:lnTo>
                  <a:pt x="142875" y="273676"/>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7">
            <a:extLst>
              <a:ext uri="{FF2B5EF4-FFF2-40B4-BE49-F238E27FC236}">
                <a16:creationId xmlns:a16="http://schemas.microsoft.com/office/drawing/2014/main" id="{14F5864F-A060-F84D-813D-C1DCFCC875B0}"/>
              </a:ext>
            </a:extLst>
          </p:cNvPr>
          <p:cNvSpPr/>
          <p:nvPr/>
        </p:nvSpPr>
        <p:spPr>
          <a:xfrm>
            <a:off x="3172518" y="4718262"/>
            <a:ext cx="772531" cy="278438"/>
          </a:xfrm>
          <a:custGeom>
            <a:avLst/>
            <a:gdLst>
              <a:gd name="connsiteX0" fmla="*/ 0 w 624894"/>
              <a:gd name="connsiteY0" fmla="*/ 0 h 273676"/>
              <a:gd name="connsiteX1" fmla="*/ 624894 w 624894"/>
              <a:gd name="connsiteY1" fmla="*/ 0 h 273676"/>
              <a:gd name="connsiteX2" fmla="*/ 624894 w 624894"/>
              <a:gd name="connsiteY2" fmla="*/ 273676 h 273676"/>
              <a:gd name="connsiteX3" fmla="*/ 0 w 624894"/>
              <a:gd name="connsiteY3" fmla="*/ 273676 h 273676"/>
              <a:gd name="connsiteX4" fmla="*/ 0 w 624894"/>
              <a:gd name="connsiteY4" fmla="*/ 0 h 273676"/>
              <a:gd name="connsiteX0-1" fmla="*/ 0 w 772531"/>
              <a:gd name="connsiteY0-2" fmla="*/ 0 h 278438"/>
              <a:gd name="connsiteX1-3" fmla="*/ 624894 w 772531"/>
              <a:gd name="connsiteY1-4" fmla="*/ 0 h 278438"/>
              <a:gd name="connsiteX2-5" fmla="*/ 772531 w 772531"/>
              <a:gd name="connsiteY2-6" fmla="*/ 278438 h 278438"/>
              <a:gd name="connsiteX3-7" fmla="*/ 0 w 772531"/>
              <a:gd name="connsiteY3-8" fmla="*/ 273676 h 278438"/>
              <a:gd name="connsiteX4-9" fmla="*/ 0 w 772531"/>
              <a:gd name="connsiteY4-10" fmla="*/ 0 h 278438"/>
              <a:gd name="connsiteX0-11" fmla="*/ 0 w 772531"/>
              <a:gd name="connsiteY0-12" fmla="*/ 0 h 278438"/>
              <a:gd name="connsiteX1-13" fmla="*/ 624894 w 772531"/>
              <a:gd name="connsiteY1-14" fmla="*/ 0 h 278438"/>
              <a:gd name="connsiteX2-15" fmla="*/ 772531 w 772531"/>
              <a:gd name="connsiteY2-16" fmla="*/ 278438 h 278438"/>
              <a:gd name="connsiteX3-17" fmla="*/ 142875 w 772531"/>
              <a:gd name="connsiteY3-18" fmla="*/ 273676 h 278438"/>
              <a:gd name="connsiteX4-19" fmla="*/ 0 w 772531"/>
              <a:gd name="connsiteY4-20" fmla="*/ 0 h 2784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2531" h="278438">
                <a:moveTo>
                  <a:pt x="0" y="0"/>
                </a:moveTo>
                <a:lnTo>
                  <a:pt x="624894" y="0"/>
                </a:lnTo>
                <a:lnTo>
                  <a:pt x="772531" y="278438"/>
                </a:lnTo>
                <a:lnTo>
                  <a:pt x="142875" y="273676"/>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7">
            <a:extLst>
              <a:ext uri="{FF2B5EF4-FFF2-40B4-BE49-F238E27FC236}">
                <a16:creationId xmlns:a16="http://schemas.microsoft.com/office/drawing/2014/main" id="{B7AE073E-7ECE-D344-8D1C-0723B7E58459}"/>
              </a:ext>
            </a:extLst>
          </p:cNvPr>
          <p:cNvSpPr/>
          <p:nvPr/>
        </p:nvSpPr>
        <p:spPr>
          <a:xfrm>
            <a:off x="6775517" y="3922153"/>
            <a:ext cx="824919" cy="280465"/>
          </a:xfrm>
          <a:custGeom>
            <a:avLst/>
            <a:gdLst>
              <a:gd name="connsiteX0" fmla="*/ 0 w 624894"/>
              <a:gd name="connsiteY0" fmla="*/ 0 h 273676"/>
              <a:gd name="connsiteX1" fmla="*/ 624894 w 624894"/>
              <a:gd name="connsiteY1" fmla="*/ 0 h 273676"/>
              <a:gd name="connsiteX2" fmla="*/ 624894 w 624894"/>
              <a:gd name="connsiteY2" fmla="*/ 273676 h 273676"/>
              <a:gd name="connsiteX3" fmla="*/ 0 w 624894"/>
              <a:gd name="connsiteY3" fmla="*/ 273676 h 273676"/>
              <a:gd name="connsiteX4" fmla="*/ 0 w 624894"/>
              <a:gd name="connsiteY4" fmla="*/ 0 h 273676"/>
              <a:gd name="connsiteX0-1" fmla="*/ 0 w 772531"/>
              <a:gd name="connsiteY0-2" fmla="*/ 0 h 278438"/>
              <a:gd name="connsiteX1-3" fmla="*/ 624894 w 772531"/>
              <a:gd name="connsiteY1-4" fmla="*/ 0 h 278438"/>
              <a:gd name="connsiteX2-5" fmla="*/ 772531 w 772531"/>
              <a:gd name="connsiteY2-6" fmla="*/ 278438 h 278438"/>
              <a:gd name="connsiteX3-7" fmla="*/ 0 w 772531"/>
              <a:gd name="connsiteY3-8" fmla="*/ 273676 h 278438"/>
              <a:gd name="connsiteX4-9" fmla="*/ 0 w 772531"/>
              <a:gd name="connsiteY4-10" fmla="*/ 0 h 278438"/>
              <a:gd name="connsiteX0-11" fmla="*/ 0 w 772531"/>
              <a:gd name="connsiteY0-12" fmla="*/ 0 h 278438"/>
              <a:gd name="connsiteX1-13" fmla="*/ 624894 w 772531"/>
              <a:gd name="connsiteY1-14" fmla="*/ 0 h 278438"/>
              <a:gd name="connsiteX2-15" fmla="*/ 772531 w 772531"/>
              <a:gd name="connsiteY2-16" fmla="*/ 278438 h 278438"/>
              <a:gd name="connsiteX3-17" fmla="*/ 142875 w 772531"/>
              <a:gd name="connsiteY3-18" fmla="*/ 273676 h 278438"/>
              <a:gd name="connsiteX4-19" fmla="*/ 0 w 772531"/>
              <a:gd name="connsiteY4-20" fmla="*/ 0 h 278438"/>
              <a:gd name="connsiteX0-21" fmla="*/ 0 w 967794"/>
              <a:gd name="connsiteY0-22" fmla="*/ 0 h 278438"/>
              <a:gd name="connsiteX1-23" fmla="*/ 967794 w 967794"/>
              <a:gd name="connsiteY1-24" fmla="*/ 23812 h 278438"/>
              <a:gd name="connsiteX2-25" fmla="*/ 772531 w 967794"/>
              <a:gd name="connsiteY2-26" fmla="*/ 278438 h 278438"/>
              <a:gd name="connsiteX3-27" fmla="*/ 142875 w 967794"/>
              <a:gd name="connsiteY3-28" fmla="*/ 273676 h 278438"/>
              <a:gd name="connsiteX4-29" fmla="*/ 0 w 967794"/>
              <a:gd name="connsiteY4-30" fmla="*/ 0 h 278438"/>
              <a:gd name="connsiteX0-31" fmla="*/ 490537 w 824919"/>
              <a:gd name="connsiteY0-32" fmla="*/ 0 h 340351"/>
              <a:gd name="connsiteX1-33" fmla="*/ 824919 w 824919"/>
              <a:gd name="connsiteY1-34" fmla="*/ 85725 h 340351"/>
              <a:gd name="connsiteX2-35" fmla="*/ 629656 w 824919"/>
              <a:gd name="connsiteY2-36" fmla="*/ 340351 h 340351"/>
              <a:gd name="connsiteX3-37" fmla="*/ 0 w 824919"/>
              <a:gd name="connsiteY3-38" fmla="*/ 335589 h 340351"/>
              <a:gd name="connsiteX4-39" fmla="*/ 490537 w 824919"/>
              <a:gd name="connsiteY4-40" fmla="*/ 0 h 340351"/>
              <a:gd name="connsiteX0-41" fmla="*/ 171450 w 824919"/>
              <a:gd name="connsiteY0-42" fmla="*/ 4763 h 254626"/>
              <a:gd name="connsiteX1-43" fmla="*/ 824919 w 824919"/>
              <a:gd name="connsiteY1-44" fmla="*/ 0 h 254626"/>
              <a:gd name="connsiteX2-45" fmla="*/ 629656 w 824919"/>
              <a:gd name="connsiteY2-46" fmla="*/ 254626 h 254626"/>
              <a:gd name="connsiteX3-47" fmla="*/ 0 w 824919"/>
              <a:gd name="connsiteY3-48" fmla="*/ 249864 h 254626"/>
              <a:gd name="connsiteX4-49" fmla="*/ 171450 w 824919"/>
              <a:gd name="connsiteY4-50" fmla="*/ 4763 h 254626"/>
              <a:gd name="connsiteX0-51" fmla="*/ 171450 w 824919"/>
              <a:gd name="connsiteY0-52" fmla="*/ 4763 h 260942"/>
              <a:gd name="connsiteX1-53" fmla="*/ 824919 w 824919"/>
              <a:gd name="connsiteY1-54" fmla="*/ 0 h 260942"/>
              <a:gd name="connsiteX2-55" fmla="*/ 629656 w 824919"/>
              <a:gd name="connsiteY2-56" fmla="*/ 254626 h 260942"/>
              <a:gd name="connsiteX3-57" fmla="*/ 0 w 824919"/>
              <a:gd name="connsiteY3-58" fmla="*/ 260942 h 260942"/>
              <a:gd name="connsiteX4-59" fmla="*/ 171450 w 824919"/>
              <a:gd name="connsiteY4-60" fmla="*/ 4763 h 2609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24919" h="260942">
                <a:moveTo>
                  <a:pt x="171450" y="4763"/>
                </a:moveTo>
                <a:lnTo>
                  <a:pt x="824919" y="0"/>
                </a:lnTo>
                <a:lnTo>
                  <a:pt x="629656" y="254626"/>
                </a:lnTo>
                <a:lnTo>
                  <a:pt x="0" y="260942"/>
                </a:lnTo>
                <a:lnTo>
                  <a:pt x="171450" y="476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7">
            <a:extLst>
              <a:ext uri="{FF2B5EF4-FFF2-40B4-BE49-F238E27FC236}">
                <a16:creationId xmlns:a16="http://schemas.microsoft.com/office/drawing/2014/main" id="{8019FCA3-53F4-AD4D-A0FE-D945EF58C996}"/>
              </a:ext>
            </a:extLst>
          </p:cNvPr>
          <p:cNvSpPr/>
          <p:nvPr/>
        </p:nvSpPr>
        <p:spPr>
          <a:xfrm>
            <a:off x="8233714" y="4714293"/>
            <a:ext cx="812219" cy="280026"/>
          </a:xfrm>
          <a:custGeom>
            <a:avLst/>
            <a:gdLst>
              <a:gd name="connsiteX0" fmla="*/ 0 w 624894"/>
              <a:gd name="connsiteY0" fmla="*/ 0 h 273676"/>
              <a:gd name="connsiteX1" fmla="*/ 624894 w 624894"/>
              <a:gd name="connsiteY1" fmla="*/ 0 h 273676"/>
              <a:gd name="connsiteX2" fmla="*/ 624894 w 624894"/>
              <a:gd name="connsiteY2" fmla="*/ 273676 h 273676"/>
              <a:gd name="connsiteX3" fmla="*/ 0 w 624894"/>
              <a:gd name="connsiteY3" fmla="*/ 273676 h 273676"/>
              <a:gd name="connsiteX4" fmla="*/ 0 w 624894"/>
              <a:gd name="connsiteY4" fmla="*/ 0 h 273676"/>
              <a:gd name="connsiteX0-1" fmla="*/ 0 w 772531"/>
              <a:gd name="connsiteY0-2" fmla="*/ 0 h 278438"/>
              <a:gd name="connsiteX1-3" fmla="*/ 624894 w 772531"/>
              <a:gd name="connsiteY1-4" fmla="*/ 0 h 278438"/>
              <a:gd name="connsiteX2-5" fmla="*/ 772531 w 772531"/>
              <a:gd name="connsiteY2-6" fmla="*/ 278438 h 278438"/>
              <a:gd name="connsiteX3-7" fmla="*/ 0 w 772531"/>
              <a:gd name="connsiteY3-8" fmla="*/ 273676 h 278438"/>
              <a:gd name="connsiteX4-9" fmla="*/ 0 w 772531"/>
              <a:gd name="connsiteY4-10" fmla="*/ 0 h 278438"/>
              <a:gd name="connsiteX0-11" fmla="*/ 0 w 772531"/>
              <a:gd name="connsiteY0-12" fmla="*/ 0 h 278438"/>
              <a:gd name="connsiteX1-13" fmla="*/ 624894 w 772531"/>
              <a:gd name="connsiteY1-14" fmla="*/ 0 h 278438"/>
              <a:gd name="connsiteX2-15" fmla="*/ 772531 w 772531"/>
              <a:gd name="connsiteY2-16" fmla="*/ 278438 h 278438"/>
              <a:gd name="connsiteX3-17" fmla="*/ 142875 w 772531"/>
              <a:gd name="connsiteY3-18" fmla="*/ 273676 h 278438"/>
              <a:gd name="connsiteX4-19" fmla="*/ 0 w 772531"/>
              <a:gd name="connsiteY4-20" fmla="*/ 0 h 278438"/>
              <a:gd name="connsiteX0-21" fmla="*/ 0 w 967794"/>
              <a:gd name="connsiteY0-22" fmla="*/ 0 h 278438"/>
              <a:gd name="connsiteX1-23" fmla="*/ 967794 w 967794"/>
              <a:gd name="connsiteY1-24" fmla="*/ 23812 h 278438"/>
              <a:gd name="connsiteX2-25" fmla="*/ 772531 w 967794"/>
              <a:gd name="connsiteY2-26" fmla="*/ 278438 h 278438"/>
              <a:gd name="connsiteX3-27" fmla="*/ 142875 w 967794"/>
              <a:gd name="connsiteY3-28" fmla="*/ 273676 h 278438"/>
              <a:gd name="connsiteX4-29" fmla="*/ 0 w 967794"/>
              <a:gd name="connsiteY4-30" fmla="*/ 0 h 278438"/>
              <a:gd name="connsiteX0-31" fmla="*/ 490537 w 824919"/>
              <a:gd name="connsiteY0-32" fmla="*/ 0 h 340351"/>
              <a:gd name="connsiteX1-33" fmla="*/ 824919 w 824919"/>
              <a:gd name="connsiteY1-34" fmla="*/ 85725 h 340351"/>
              <a:gd name="connsiteX2-35" fmla="*/ 629656 w 824919"/>
              <a:gd name="connsiteY2-36" fmla="*/ 340351 h 340351"/>
              <a:gd name="connsiteX3-37" fmla="*/ 0 w 824919"/>
              <a:gd name="connsiteY3-38" fmla="*/ 335589 h 340351"/>
              <a:gd name="connsiteX4-39" fmla="*/ 490537 w 824919"/>
              <a:gd name="connsiteY4-40" fmla="*/ 0 h 340351"/>
              <a:gd name="connsiteX0-41" fmla="*/ 171450 w 824919"/>
              <a:gd name="connsiteY0-42" fmla="*/ 4763 h 254626"/>
              <a:gd name="connsiteX1-43" fmla="*/ 824919 w 824919"/>
              <a:gd name="connsiteY1-44" fmla="*/ 0 h 254626"/>
              <a:gd name="connsiteX2-45" fmla="*/ 629656 w 824919"/>
              <a:gd name="connsiteY2-46" fmla="*/ 254626 h 254626"/>
              <a:gd name="connsiteX3-47" fmla="*/ 0 w 824919"/>
              <a:gd name="connsiteY3-48" fmla="*/ 249864 h 254626"/>
              <a:gd name="connsiteX4-49" fmla="*/ 171450 w 824919"/>
              <a:gd name="connsiteY4-50" fmla="*/ 4763 h 254626"/>
              <a:gd name="connsiteX0-51" fmla="*/ 180975 w 824919"/>
              <a:gd name="connsiteY0-52" fmla="*/ 0 h 272088"/>
              <a:gd name="connsiteX1-53" fmla="*/ 824919 w 824919"/>
              <a:gd name="connsiteY1-54" fmla="*/ 17462 h 272088"/>
              <a:gd name="connsiteX2-55" fmla="*/ 629656 w 824919"/>
              <a:gd name="connsiteY2-56" fmla="*/ 272088 h 272088"/>
              <a:gd name="connsiteX3-57" fmla="*/ 0 w 824919"/>
              <a:gd name="connsiteY3-58" fmla="*/ 267326 h 272088"/>
              <a:gd name="connsiteX4-59" fmla="*/ 180975 w 824919"/>
              <a:gd name="connsiteY4-60" fmla="*/ 0 h 272088"/>
              <a:gd name="connsiteX0-61" fmla="*/ 180975 w 812219"/>
              <a:gd name="connsiteY0-62" fmla="*/ 7938 h 280026"/>
              <a:gd name="connsiteX1-63" fmla="*/ 812219 w 812219"/>
              <a:gd name="connsiteY1-64" fmla="*/ 0 h 280026"/>
              <a:gd name="connsiteX2-65" fmla="*/ 629656 w 812219"/>
              <a:gd name="connsiteY2-66" fmla="*/ 280026 h 280026"/>
              <a:gd name="connsiteX3-67" fmla="*/ 0 w 812219"/>
              <a:gd name="connsiteY3-68" fmla="*/ 275264 h 280026"/>
              <a:gd name="connsiteX4-69" fmla="*/ 180975 w 812219"/>
              <a:gd name="connsiteY4-70" fmla="*/ 7938 h 280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12219" h="280026">
                <a:moveTo>
                  <a:pt x="180975" y="7938"/>
                </a:moveTo>
                <a:lnTo>
                  <a:pt x="812219" y="0"/>
                </a:lnTo>
                <a:lnTo>
                  <a:pt x="629656" y="280026"/>
                </a:lnTo>
                <a:lnTo>
                  <a:pt x="0" y="275264"/>
                </a:lnTo>
                <a:lnTo>
                  <a:pt x="180975" y="793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422655D-B55D-6040-98E5-62BCB6339B02}"/>
              </a:ext>
            </a:extLst>
          </p:cNvPr>
          <p:cNvSpPr txBox="1"/>
          <p:nvPr/>
        </p:nvSpPr>
        <p:spPr>
          <a:xfrm>
            <a:off x="4735340" y="3390745"/>
            <a:ext cx="595035" cy="461665"/>
          </a:xfrm>
          <a:prstGeom prst="rect">
            <a:avLst/>
          </a:prstGeom>
          <a:noFill/>
        </p:spPr>
        <p:txBody>
          <a:bodyPr wrap="none" rtlCol="0">
            <a:spAutoFit/>
          </a:bodyPr>
          <a:lstStyle/>
          <a:p>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3" name="文本框 12">
            <a:extLst>
              <a:ext uri="{FF2B5EF4-FFF2-40B4-BE49-F238E27FC236}">
                <a16:creationId xmlns:a16="http://schemas.microsoft.com/office/drawing/2014/main" id="{3DC5DCF3-1186-BD48-BA66-8747A6E07DC1}"/>
              </a:ext>
            </a:extLst>
          </p:cNvPr>
          <p:cNvSpPr txBox="1"/>
          <p:nvPr/>
        </p:nvSpPr>
        <p:spPr>
          <a:xfrm>
            <a:off x="3258059" y="4248574"/>
            <a:ext cx="595035" cy="461665"/>
          </a:xfrm>
          <a:prstGeom prst="rect">
            <a:avLst/>
          </a:prstGeom>
          <a:noFill/>
        </p:spPr>
        <p:txBody>
          <a:bodyPr wrap="none" rtlCol="0">
            <a:spAutoFit/>
          </a:bodyPr>
          <a:lstStyle/>
          <a:p>
            <a:r>
              <a:rPr lang="en-US" altLang="zh-CN" sz="2400" b="1" dirty="0">
                <a:solidFill>
                  <a:schemeClr val="bg1"/>
                </a:solidFill>
                <a:latin typeface="+mj-lt"/>
              </a:rPr>
              <a:t>02</a:t>
            </a:r>
            <a:endParaRPr lang="zh-CN" altLang="en-US" sz="2400" b="1" dirty="0">
              <a:solidFill>
                <a:schemeClr val="bg1"/>
              </a:solidFill>
              <a:latin typeface="+mj-lt"/>
            </a:endParaRPr>
          </a:p>
        </p:txBody>
      </p:sp>
      <p:sp>
        <p:nvSpPr>
          <p:cNvPr id="14" name="文本框 13">
            <a:extLst>
              <a:ext uri="{FF2B5EF4-FFF2-40B4-BE49-F238E27FC236}">
                <a16:creationId xmlns:a16="http://schemas.microsoft.com/office/drawing/2014/main" id="{DF91FA6C-D8C9-D14E-B0C1-F3DB1993A7C3}"/>
              </a:ext>
            </a:extLst>
          </p:cNvPr>
          <p:cNvSpPr txBox="1"/>
          <p:nvPr/>
        </p:nvSpPr>
        <p:spPr>
          <a:xfrm>
            <a:off x="1678368" y="5050066"/>
            <a:ext cx="595035" cy="461665"/>
          </a:xfrm>
          <a:prstGeom prst="rect">
            <a:avLst/>
          </a:prstGeom>
          <a:noFill/>
        </p:spPr>
        <p:txBody>
          <a:bodyPr wrap="none" rtlCol="0">
            <a:spAutoFit/>
          </a:bodyPr>
          <a:lstStyle/>
          <a:p>
            <a:r>
              <a:rPr lang="en-US" altLang="zh-CN" sz="2400" b="1" dirty="0">
                <a:solidFill>
                  <a:schemeClr val="bg1"/>
                </a:solidFill>
                <a:latin typeface="+mj-lt"/>
              </a:rPr>
              <a:t>03</a:t>
            </a:r>
            <a:endParaRPr lang="zh-CN" altLang="en-US" sz="2400" b="1" dirty="0">
              <a:solidFill>
                <a:schemeClr val="bg1"/>
              </a:solidFill>
              <a:latin typeface="+mj-lt"/>
            </a:endParaRPr>
          </a:p>
        </p:txBody>
      </p:sp>
      <p:sp>
        <p:nvSpPr>
          <p:cNvPr id="15" name="文本框 14">
            <a:extLst>
              <a:ext uri="{FF2B5EF4-FFF2-40B4-BE49-F238E27FC236}">
                <a16:creationId xmlns:a16="http://schemas.microsoft.com/office/drawing/2014/main" id="{29C0C3D6-8FF2-2440-8529-33EDADCFAE92}"/>
              </a:ext>
            </a:extLst>
          </p:cNvPr>
          <p:cNvSpPr txBox="1"/>
          <p:nvPr/>
        </p:nvSpPr>
        <p:spPr>
          <a:xfrm>
            <a:off x="6774667" y="4254971"/>
            <a:ext cx="595035" cy="461665"/>
          </a:xfrm>
          <a:prstGeom prst="rect">
            <a:avLst/>
          </a:prstGeom>
          <a:noFill/>
        </p:spPr>
        <p:txBody>
          <a:bodyPr wrap="none" rtlCol="0">
            <a:spAutoFit/>
          </a:bodyPr>
          <a:lstStyle/>
          <a:p>
            <a:r>
              <a:rPr lang="en-US" altLang="zh-CN" sz="2400" b="1" dirty="0">
                <a:solidFill>
                  <a:schemeClr val="bg1"/>
                </a:solidFill>
                <a:latin typeface="+mj-lt"/>
              </a:rPr>
              <a:t>04</a:t>
            </a:r>
            <a:endParaRPr lang="zh-CN" altLang="en-US" sz="2400" b="1" dirty="0">
              <a:solidFill>
                <a:schemeClr val="bg1"/>
              </a:solidFill>
              <a:latin typeface="+mj-lt"/>
            </a:endParaRPr>
          </a:p>
        </p:txBody>
      </p:sp>
      <p:sp>
        <p:nvSpPr>
          <p:cNvPr id="16" name="文本框 15">
            <a:extLst>
              <a:ext uri="{FF2B5EF4-FFF2-40B4-BE49-F238E27FC236}">
                <a16:creationId xmlns:a16="http://schemas.microsoft.com/office/drawing/2014/main" id="{9E7AD88F-AC72-1043-81A7-8BB709DE6E5B}"/>
              </a:ext>
            </a:extLst>
          </p:cNvPr>
          <p:cNvSpPr txBox="1"/>
          <p:nvPr/>
        </p:nvSpPr>
        <p:spPr>
          <a:xfrm>
            <a:off x="8233714" y="5050066"/>
            <a:ext cx="595035" cy="461665"/>
          </a:xfrm>
          <a:prstGeom prst="rect">
            <a:avLst/>
          </a:prstGeom>
          <a:noFill/>
        </p:spPr>
        <p:txBody>
          <a:bodyPr wrap="none" rtlCol="0">
            <a:spAutoFit/>
          </a:bodyPr>
          <a:lstStyle/>
          <a:p>
            <a:r>
              <a:rPr lang="en-US" altLang="zh-CN" sz="2400" b="1" dirty="0">
                <a:solidFill>
                  <a:schemeClr val="bg1"/>
                </a:solidFill>
                <a:latin typeface="+mj-lt"/>
              </a:rPr>
              <a:t>05</a:t>
            </a:r>
            <a:endParaRPr lang="zh-CN" altLang="en-US" sz="2400" b="1" dirty="0">
              <a:solidFill>
                <a:schemeClr val="bg1"/>
              </a:solidFill>
              <a:latin typeface="+mj-lt"/>
            </a:endParaRPr>
          </a:p>
        </p:txBody>
      </p:sp>
      <p:grpSp>
        <p:nvGrpSpPr>
          <p:cNvPr id="17" name="组合 16">
            <a:extLst>
              <a:ext uri="{FF2B5EF4-FFF2-40B4-BE49-F238E27FC236}">
                <a16:creationId xmlns:a16="http://schemas.microsoft.com/office/drawing/2014/main" id="{84D84668-E2C7-8046-A433-2FCA4025707A}"/>
              </a:ext>
            </a:extLst>
          </p:cNvPr>
          <p:cNvGrpSpPr/>
          <p:nvPr/>
        </p:nvGrpSpPr>
        <p:grpSpPr>
          <a:xfrm>
            <a:off x="1130117" y="3677753"/>
            <a:ext cx="1295070" cy="1178538"/>
            <a:chOff x="1506187" y="3018971"/>
            <a:chExt cx="1295070" cy="1178538"/>
          </a:xfrm>
        </p:grpSpPr>
        <p:cxnSp>
          <p:nvCxnSpPr>
            <p:cNvPr id="18" name="直接连接符 22">
              <a:extLst>
                <a:ext uri="{FF2B5EF4-FFF2-40B4-BE49-F238E27FC236}">
                  <a16:creationId xmlns:a16="http://schemas.microsoft.com/office/drawing/2014/main" id="{A48853FE-B782-304B-9C3D-926A5E1B61AC}"/>
                </a:ext>
              </a:extLst>
            </p:cNvPr>
            <p:cNvCxnSpPr/>
            <p:nvPr/>
          </p:nvCxnSpPr>
          <p:spPr>
            <a:xfrm flipH="1" flipV="1">
              <a:off x="2193918" y="3018971"/>
              <a:ext cx="607339" cy="1178538"/>
            </a:xfrm>
            <a:prstGeom prst="line">
              <a:avLst/>
            </a:prstGeom>
            <a:ln>
              <a:solidFill>
                <a:srgbClr val="68822F"/>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23">
              <a:extLst>
                <a:ext uri="{FF2B5EF4-FFF2-40B4-BE49-F238E27FC236}">
                  <a16:creationId xmlns:a16="http://schemas.microsoft.com/office/drawing/2014/main" id="{B278C168-665C-F747-AA57-6F5CD514AF2E}"/>
                </a:ext>
              </a:extLst>
            </p:cNvPr>
            <p:cNvCxnSpPr/>
            <p:nvPr/>
          </p:nvCxnSpPr>
          <p:spPr>
            <a:xfrm>
              <a:off x="1506187" y="3018971"/>
              <a:ext cx="684887" cy="0"/>
            </a:xfrm>
            <a:prstGeom prst="line">
              <a:avLst/>
            </a:prstGeom>
            <a:ln>
              <a:solidFill>
                <a:srgbClr val="68822F"/>
              </a:solidFill>
              <a:prstDash val="dash"/>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694B04BA-1386-E142-8D19-F22051C6D8BA}"/>
              </a:ext>
            </a:extLst>
          </p:cNvPr>
          <p:cNvGrpSpPr/>
          <p:nvPr/>
        </p:nvGrpSpPr>
        <p:grpSpPr>
          <a:xfrm>
            <a:off x="2811708" y="2812427"/>
            <a:ext cx="1295070" cy="1178538"/>
            <a:chOff x="1506187" y="3018971"/>
            <a:chExt cx="1295070" cy="1178538"/>
          </a:xfrm>
        </p:grpSpPr>
        <p:cxnSp>
          <p:nvCxnSpPr>
            <p:cNvPr id="21" name="直接连接符 25">
              <a:extLst>
                <a:ext uri="{FF2B5EF4-FFF2-40B4-BE49-F238E27FC236}">
                  <a16:creationId xmlns:a16="http://schemas.microsoft.com/office/drawing/2014/main" id="{0A7A7A22-02CF-F148-B73A-5E47126572BF}"/>
                </a:ext>
              </a:extLst>
            </p:cNvPr>
            <p:cNvCxnSpPr/>
            <p:nvPr/>
          </p:nvCxnSpPr>
          <p:spPr>
            <a:xfrm flipH="1" flipV="1">
              <a:off x="2193918" y="3018971"/>
              <a:ext cx="607339" cy="1178538"/>
            </a:xfrm>
            <a:prstGeom prst="line">
              <a:avLst/>
            </a:prstGeom>
            <a:ln>
              <a:solidFill>
                <a:srgbClr val="68822F"/>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6">
              <a:extLst>
                <a:ext uri="{FF2B5EF4-FFF2-40B4-BE49-F238E27FC236}">
                  <a16:creationId xmlns:a16="http://schemas.microsoft.com/office/drawing/2014/main" id="{455C6BCC-3600-C94D-AB9F-801664C6D1CE}"/>
                </a:ext>
              </a:extLst>
            </p:cNvPr>
            <p:cNvCxnSpPr/>
            <p:nvPr/>
          </p:nvCxnSpPr>
          <p:spPr>
            <a:xfrm>
              <a:off x="1506187" y="3018971"/>
              <a:ext cx="684887" cy="0"/>
            </a:xfrm>
            <a:prstGeom prst="line">
              <a:avLst/>
            </a:prstGeom>
            <a:ln>
              <a:solidFill>
                <a:srgbClr val="68822F"/>
              </a:solidFill>
              <a:prstDash val="dash"/>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BCF4D2CB-D0A7-7445-A609-FCF02AAE3769}"/>
              </a:ext>
            </a:extLst>
          </p:cNvPr>
          <p:cNvGrpSpPr/>
          <p:nvPr/>
        </p:nvGrpSpPr>
        <p:grpSpPr>
          <a:xfrm flipH="1">
            <a:off x="8136529" y="2895768"/>
            <a:ext cx="1230525" cy="1119801"/>
            <a:chOff x="1506187" y="3018971"/>
            <a:chExt cx="1295070" cy="1178538"/>
          </a:xfrm>
        </p:grpSpPr>
        <p:cxnSp>
          <p:nvCxnSpPr>
            <p:cNvPr id="24" name="直接连接符 28">
              <a:extLst>
                <a:ext uri="{FF2B5EF4-FFF2-40B4-BE49-F238E27FC236}">
                  <a16:creationId xmlns:a16="http://schemas.microsoft.com/office/drawing/2014/main" id="{BA0CD038-202A-3A45-9FA7-4BD59ADC0D5D}"/>
                </a:ext>
              </a:extLst>
            </p:cNvPr>
            <p:cNvCxnSpPr/>
            <p:nvPr/>
          </p:nvCxnSpPr>
          <p:spPr>
            <a:xfrm flipH="1" flipV="1">
              <a:off x="2193918" y="3018971"/>
              <a:ext cx="607339" cy="1178538"/>
            </a:xfrm>
            <a:prstGeom prst="line">
              <a:avLst/>
            </a:prstGeom>
            <a:ln>
              <a:solidFill>
                <a:srgbClr val="68822F"/>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9">
              <a:extLst>
                <a:ext uri="{FF2B5EF4-FFF2-40B4-BE49-F238E27FC236}">
                  <a16:creationId xmlns:a16="http://schemas.microsoft.com/office/drawing/2014/main" id="{1A6661FE-404C-AB45-88B3-01739536A3BF}"/>
                </a:ext>
              </a:extLst>
            </p:cNvPr>
            <p:cNvCxnSpPr/>
            <p:nvPr/>
          </p:nvCxnSpPr>
          <p:spPr>
            <a:xfrm>
              <a:off x="1506187" y="3018971"/>
              <a:ext cx="684887" cy="0"/>
            </a:xfrm>
            <a:prstGeom prst="line">
              <a:avLst/>
            </a:prstGeom>
            <a:ln>
              <a:solidFill>
                <a:srgbClr val="68822F"/>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44B0B6C7-D791-2641-95E8-F2779E2487BE}"/>
              </a:ext>
            </a:extLst>
          </p:cNvPr>
          <p:cNvGrpSpPr/>
          <p:nvPr/>
        </p:nvGrpSpPr>
        <p:grpSpPr>
          <a:xfrm flipH="1">
            <a:off x="9688825" y="4088378"/>
            <a:ext cx="811570" cy="738544"/>
            <a:chOff x="1506187" y="3018971"/>
            <a:chExt cx="1295070" cy="1178538"/>
          </a:xfrm>
        </p:grpSpPr>
        <p:cxnSp>
          <p:nvCxnSpPr>
            <p:cNvPr id="27" name="直接连接符 31">
              <a:extLst>
                <a:ext uri="{FF2B5EF4-FFF2-40B4-BE49-F238E27FC236}">
                  <a16:creationId xmlns:a16="http://schemas.microsoft.com/office/drawing/2014/main" id="{F7DDE85B-220F-4442-AE73-895F61E9A0AD}"/>
                </a:ext>
              </a:extLst>
            </p:cNvPr>
            <p:cNvCxnSpPr/>
            <p:nvPr/>
          </p:nvCxnSpPr>
          <p:spPr>
            <a:xfrm flipH="1" flipV="1">
              <a:off x="2193918" y="3018971"/>
              <a:ext cx="607339" cy="1178538"/>
            </a:xfrm>
            <a:prstGeom prst="line">
              <a:avLst/>
            </a:prstGeom>
            <a:ln>
              <a:solidFill>
                <a:srgbClr val="68822F"/>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32">
              <a:extLst>
                <a:ext uri="{FF2B5EF4-FFF2-40B4-BE49-F238E27FC236}">
                  <a16:creationId xmlns:a16="http://schemas.microsoft.com/office/drawing/2014/main" id="{888A0291-6B54-A64D-A6F3-A2C05D7B6359}"/>
                </a:ext>
              </a:extLst>
            </p:cNvPr>
            <p:cNvCxnSpPr/>
            <p:nvPr/>
          </p:nvCxnSpPr>
          <p:spPr>
            <a:xfrm>
              <a:off x="1506187" y="3018971"/>
              <a:ext cx="684887" cy="0"/>
            </a:xfrm>
            <a:prstGeom prst="line">
              <a:avLst/>
            </a:prstGeom>
            <a:ln>
              <a:solidFill>
                <a:srgbClr val="68822F"/>
              </a:solidFill>
              <a:prstDash val="dash"/>
            </a:ln>
          </p:spPr>
          <p:style>
            <a:lnRef idx="1">
              <a:schemeClr val="accent1"/>
            </a:lnRef>
            <a:fillRef idx="0">
              <a:schemeClr val="accent1"/>
            </a:fillRef>
            <a:effectRef idx="0">
              <a:schemeClr val="accent1"/>
            </a:effectRef>
            <a:fontRef idx="minor">
              <a:schemeClr val="tx1"/>
            </a:fontRef>
          </p:style>
        </p:cxnSp>
      </p:grpSp>
      <p:sp>
        <p:nvSpPr>
          <p:cNvPr id="29" name="矩形 28">
            <a:extLst>
              <a:ext uri="{FF2B5EF4-FFF2-40B4-BE49-F238E27FC236}">
                <a16:creationId xmlns:a16="http://schemas.microsoft.com/office/drawing/2014/main" id="{C7E7AEBE-B4FF-1C41-B43D-86EEFB01E47F}"/>
              </a:ext>
            </a:extLst>
          </p:cNvPr>
          <p:cNvSpPr/>
          <p:nvPr/>
        </p:nvSpPr>
        <p:spPr>
          <a:xfrm>
            <a:off x="2588884" y="2043514"/>
            <a:ext cx="2599576" cy="70423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本模板的所有素材和逻辑图表，均可自由编辑替换和移动。</a:t>
            </a:r>
          </a:p>
        </p:txBody>
      </p:sp>
      <p:sp>
        <p:nvSpPr>
          <p:cNvPr id="30" name="文本框 29">
            <a:extLst>
              <a:ext uri="{FF2B5EF4-FFF2-40B4-BE49-F238E27FC236}">
                <a16:creationId xmlns:a16="http://schemas.microsoft.com/office/drawing/2014/main" id="{4771BEB0-4021-D343-BC84-136CB0E66BC5}"/>
              </a:ext>
            </a:extLst>
          </p:cNvPr>
          <p:cNvSpPr txBox="1"/>
          <p:nvPr/>
        </p:nvSpPr>
        <p:spPr>
          <a:xfrm>
            <a:off x="2356225" y="1748656"/>
            <a:ext cx="1803667" cy="369332"/>
          </a:xfrm>
          <a:prstGeom prst="rect">
            <a:avLst/>
          </a:prstGeom>
          <a:noFill/>
        </p:spPr>
        <p:txBody>
          <a:bodyPr wrap="square" rtlCol="0">
            <a:spAutoFit/>
          </a:bodyPr>
          <a:lstStyle/>
          <a:p>
            <a:pPr algn="r"/>
            <a:r>
              <a:rPr lang="zh-CN" altLang="en-US" dirty="0">
                <a:solidFill>
                  <a:schemeClr val="tx1">
                    <a:lumMod val="75000"/>
                    <a:lumOff val="25000"/>
                  </a:schemeClr>
                </a:solidFill>
                <a:latin typeface="+mj-ea"/>
                <a:ea typeface="+mj-ea"/>
              </a:rPr>
              <a:t>单击添加标题</a:t>
            </a:r>
          </a:p>
        </p:txBody>
      </p:sp>
      <p:sp>
        <p:nvSpPr>
          <p:cNvPr id="31" name="矩形 30">
            <a:extLst>
              <a:ext uri="{FF2B5EF4-FFF2-40B4-BE49-F238E27FC236}">
                <a16:creationId xmlns:a16="http://schemas.microsoft.com/office/drawing/2014/main" id="{9990C955-E6EF-CD49-BB5A-675A7C4816B5}"/>
              </a:ext>
            </a:extLst>
          </p:cNvPr>
          <p:cNvSpPr/>
          <p:nvPr/>
        </p:nvSpPr>
        <p:spPr>
          <a:xfrm>
            <a:off x="786032" y="2943445"/>
            <a:ext cx="2599576" cy="70423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本模板的所有素材和逻辑图表，均可自由编辑替换和移动。</a:t>
            </a:r>
          </a:p>
        </p:txBody>
      </p:sp>
      <p:sp>
        <p:nvSpPr>
          <p:cNvPr id="32" name="文本框 31">
            <a:extLst>
              <a:ext uri="{FF2B5EF4-FFF2-40B4-BE49-F238E27FC236}">
                <a16:creationId xmlns:a16="http://schemas.microsoft.com/office/drawing/2014/main" id="{0721C641-F8F1-264D-AB00-51211E6AFAA3}"/>
              </a:ext>
            </a:extLst>
          </p:cNvPr>
          <p:cNvSpPr txBox="1"/>
          <p:nvPr/>
        </p:nvSpPr>
        <p:spPr>
          <a:xfrm>
            <a:off x="553373" y="2648587"/>
            <a:ext cx="1803667" cy="369332"/>
          </a:xfrm>
          <a:prstGeom prst="rect">
            <a:avLst/>
          </a:prstGeom>
          <a:noFill/>
        </p:spPr>
        <p:txBody>
          <a:bodyPr wrap="square" rtlCol="0">
            <a:spAutoFit/>
          </a:bodyPr>
          <a:lstStyle/>
          <a:p>
            <a:pPr algn="r"/>
            <a:r>
              <a:rPr lang="zh-CN" altLang="en-US" dirty="0">
                <a:solidFill>
                  <a:schemeClr val="tx1">
                    <a:lumMod val="75000"/>
                    <a:lumOff val="25000"/>
                  </a:schemeClr>
                </a:solidFill>
                <a:latin typeface="+mj-ea"/>
                <a:ea typeface="+mj-ea"/>
              </a:rPr>
              <a:t>单击添加标题</a:t>
            </a:r>
          </a:p>
        </p:txBody>
      </p:sp>
      <p:sp>
        <p:nvSpPr>
          <p:cNvPr id="33" name="矩形 32">
            <a:extLst>
              <a:ext uri="{FF2B5EF4-FFF2-40B4-BE49-F238E27FC236}">
                <a16:creationId xmlns:a16="http://schemas.microsoft.com/office/drawing/2014/main" id="{97A99523-EEB5-6844-91D7-0BCEE7324BC8}"/>
              </a:ext>
            </a:extLst>
          </p:cNvPr>
          <p:cNvSpPr/>
          <p:nvPr/>
        </p:nvSpPr>
        <p:spPr>
          <a:xfrm>
            <a:off x="8319774" y="2095438"/>
            <a:ext cx="2599576" cy="70423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本模板的所有素材和逻辑图表，均可自由编辑替换和移动。</a:t>
            </a:r>
          </a:p>
        </p:txBody>
      </p:sp>
      <p:sp>
        <p:nvSpPr>
          <p:cNvPr id="34" name="文本框 33">
            <a:extLst>
              <a:ext uri="{FF2B5EF4-FFF2-40B4-BE49-F238E27FC236}">
                <a16:creationId xmlns:a16="http://schemas.microsoft.com/office/drawing/2014/main" id="{FDC0D51A-807F-ED49-B995-FD1E646E1508}"/>
              </a:ext>
            </a:extLst>
          </p:cNvPr>
          <p:cNvSpPr txBox="1"/>
          <p:nvPr/>
        </p:nvSpPr>
        <p:spPr>
          <a:xfrm>
            <a:off x="8087115" y="1800580"/>
            <a:ext cx="1803667" cy="369332"/>
          </a:xfrm>
          <a:prstGeom prst="rect">
            <a:avLst/>
          </a:prstGeom>
          <a:noFill/>
        </p:spPr>
        <p:txBody>
          <a:bodyPr wrap="square" rtlCol="0">
            <a:spAutoFit/>
          </a:bodyPr>
          <a:lstStyle/>
          <a:p>
            <a:pPr algn="r"/>
            <a:r>
              <a:rPr lang="zh-CN" altLang="en-US" dirty="0">
                <a:solidFill>
                  <a:schemeClr val="tx1">
                    <a:lumMod val="75000"/>
                    <a:lumOff val="25000"/>
                  </a:schemeClr>
                </a:solidFill>
                <a:latin typeface="+mj-ea"/>
                <a:ea typeface="+mj-ea"/>
              </a:rPr>
              <a:t>单击添加标题</a:t>
            </a:r>
          </a:p>
        </p:txBody>
      </p:sp>
      <p:sp>
        <p:nvSpPr>
          <p:cNvPr id="35" name="矩形 34">
            <a:extLst>
              <a:ext uri="{FF2B5EF4-FFF2-40B4-BE49-F238E27FC236}">
                <a16:creationId xmlns:a16="http://schemas.microsoft.com/office/drawing/2014/main" id="{45522899-9F19-784C-93F7-C953FF40B639}"/>
              </a:ext>
            </a:extLst>
          </p:cNvPr>
          <p:cNvSpPr/>
          <p:nvPr/>
        </p:nvSpPr>
        <p:spPr>
          <a:xfrm>
            <a:off x="9123037" y="3381737"/>
            <a:ext cx="2599576" cy="70423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本模板的所有素材和逻辑图表，均可自由编辑替换和移动。</a:t>
            </a:r>
          </a:p>
        </p:txBody>
      </p:sp>
      <p:sp>
        <p:nvSpPr>
          <p:cNvPr id="36" name="文本框 35">
            <a:extLst>
              <a:ext uri="{FF2B5EF4-FFF2-40B4-BE49-F238E27FC236}">
                <a16:creationId xmlns:a16="http://schemas.microsoft.com/office/drawing/2014/main" id="{5303049E-06C6-7847-832C-7659BB1D6A33}"/>
              </a:ext>
            </a:extLst>
          </p:cNvPr>
          <p:cNvSpPr txBox="1"/>
          <p:nvPr/>
        </p:nvSpPr>
        <p:spPr>
          <a:xfrm>
            <a:off x="8890378" y="3086879"/>
            <a:ext cx="1803667" cy="369332"/>
          </a:xfrm>
          <a:prstGeom prst="rect">
            <a:avLst/>
          </a:prstGeom>
          <a:noFill/>
        </p:spPr>
        <p:txBody>
          <a:bodyPr wrap="square" rtlCol="0">
            <a:spAutoFit/>
          </a:bodyPr>
          <a:lstStyle/>
          <a:p>
            <a:pPr algn="r"/>
            <a:r>
              <a:rPr lang="zh-CN" altLang="en-US" dirty="0">
                <a:solidFill>
                  <a:schemeClr val="tx1">
                    <a:lumMod val="75000"/>
                    <a:lumOff val="25000"/>
                  </a:schemeClr>
                </a:solidFill>
                <a:latin typeface="+mj-ea"/>
                <a:ea typeface="+mj-ea"/>
              </a:rPr>
              <a:t>单击添加标题</a:t>
            </a:r>
          </a:p>
        </p:txBody>
      </p:sp>
      <p:sp>
        <p:nvSpPr>
          <p:cNvPr id="37" name="文本框 36">
            <a:extLst>
              <a:ext uri="{FF2B5EF4-FFF2-40B4-BE49-F238E27FC236}">
                <a16:creationId xmlns:a16="http://schemas.microsoft.com/office/drawing/2014/main" id="{D824BC69-9BB2-F447-A6E5-157E3C05FCA3}"/>
              </a:ext>
            </a:extLst>
          </p:cNvPr>
          <p:cNvSpPr txBox="1"/>
          <p:nvPr/>
        </p:nvSpPr>
        <p:spPr>
          <a:xfrm>
            <a:off x="5378563" y="3434834"/>
            <a:ext cx="1600808" cy="338554"/>
          </a:xfrm>
          <a:prstGeom prst="rect">
            <a:avLst/>
          </a:prstGeom>
          <a:noFill/>
        </p:spPr>
        <p:txBody>
          <a:bodyPr wrap="square" rtlCol="0">
            <a:spAutoFit/>
          </a:bodyPr>
          <a:lstStyle/>
          <a:p>
            <a:pPr algn="r"/>
            <a:r>
              <a:rPr lang="zh-CN" altLang="en-US" sz="1600" dirty="0">
                <a:solidFill>
                  <a:schemeClr val="bg1"/>
                </a:solidFill>
                <a:latin typeface="+mn-ea"/>
              </a:rPr>
              <a:t>单击添加标题</a:t>
            </a:r>
          </a:p>
        </p:txBody>
      </p:sp>
      <p:sp>
        <p:nvSpPr>
          <p:cNvPr id="38" name="文本框 37">
            <a:extLst>
              <a:ext uri="{FF2B5EF4-FFF2-40B4-BE49-F238E27FC236}">
                <a16:creationId xmlns:a16="http://schemas.microsoft.com/office/drawing/2014/main" id="{33A51B22-E874-9F45-93B7-23E034C11735}"/>
              </a:ext>
            </a:extLst>
          </p:cNvPr>
          <p:cNvSpPr txBox="1"/>
          <p:nvPr/>
        </p:nvSpPr>
        <p:spPr>
          <a:xfrm>
            <a:off x="7255399" y="4276963"/>
            <a:ext cx="1535435" cy="350499"/>
          </a:xfrm>
          <a:prstGeom prst="rect">
            <a:avLst/>
          </a:prstGeom>
          <a:noFill/>
        </p:spPr>
        <p:txBody>
          <a:bodyPr wrap="square" rtlCol="0">
            <a:spAutoFit/>
          </a:bodyPr>
          <a:lstStyle/>
          <a:p>
            <a:pPr algn="r"/>
            <a:r>
              <a:rPr lang="zh-CN" altLang="en-US" sz="1600" dirty="0">
                <a:solidFill>
                  <a:schemeClr val="bg1"/>
                </a:solidFill>
                <a:latin typeface="+mn-ea"/>
              </a:rPr>
              <a:t>单击添加标题</a:t>
            </a:r>
          </a:p>
        </p:txBody>
      </p:sp>
      <p:sp>
        <p:nvSpPr>
          <p:cNvPr id="39" name="文本框 38">
            <a:extLst>
              <a:ext uri="{FF2B5EF4-FFF2-40B4-BE49-F238E27FC236}">
                <a16:creationId xmlns:a16="http://schemas.microsoft.com/office/drawing/2014/main" id="{D36B5781-44D9-654B-BBCB-71C37ABD63D8}"/>
              </a:ext>
            </a:extLst>
          </p:cNvPr>
          <p:cNvSpPr txBox="1"/>
          <p:nvPr/>
        </p:nvSpPr>
        <p:spPr>
          <a:xfrm>
            <a:off x="8713599" y="5086347"/>
            <a:ext cx="1695945" cy="338554"/>
          </a:xfrm>
          <a:prstGeom prst="rect">
            <a:avLst/>
          </a:prstGeom>
          <a:noFill/>
        </p:spPr>
        <p:txBody>
          <a:bodyPr wrap="square" rtlCol="0">
            <a:spAutoFit/>
          </a:bodyPr>
          <a:lstStyle/>
          <a:p>
            <a:pPr algn="r"/>
            <a:r>
              <a:rPr lang="zh-CN" altLang="en-US" sz="1600" dirty="0">
                <a:solidFill>
                  <a:schemeClr val="bg1"/>
                </a:solidFill>
                <a:latin typeface="+mn-ea"/>
              </a:rPr>
              <a:t>单击添加标题</a:t>
            </a:r>
          </a:p>
        </p:txBody>
      </p:sp>
      <p:sp>
        <p:nvSpPr>
          <p:cNvPr id="40" name="文本框 39">
            <a:extLst>
              <a:ext uri="{FF2B5EF4-FFF2-40B4-BE49-F238E27FC236}">
                <a16:creationId xmlns:a16="http://schemas.microsoft.com/office/drawing/2014/main" id="{FEFF9E1E-0B35-6044-AD12-17FC7046BE38}"/>
              </a:ext>
            </a:extLst>
          </p:cNvPr>
          <p:cNvSpPr txBox="1"/>
          <p:nvPr/>
        </p:nvSpPr>
        <p:spPr>
          <a:xfrm>
            <a:off x="2170895" y="5099676"/>
            <a:ext cx="1599422" cy="339372"/>
          </a:xfrm>
          <a:prstGeom prst="rect">
            <a:avLst/>
          </a:prstGeom>
          <a:noFill/>
        </p:spPr>
        <p:txBody>
          <a:bodyPr wrap="square" rtlCol="0">
            <a:spAutoFit/>
          </a:bodyPr>
          <a:lstStyle/>
          <a:p>
            <a:pPr algn="r"/>
            <a:r>
              <a:rPr lang="zh-CN" altLang="en-US" sz="1600" dirty="0">
                <a:solidFill>
                  <a:schemeClr val="bg1"/>
                </a:solidFill>
                <a:latin typeface="+mn-ea"/>
              </a:rPr>
              <a:t>单击添加标题</a:t>
            </a:r>
          </a:p>
        </p:txBody>
      </p:sp>
      <p:sp>
        <p:nvSpPr>
          <p:cNvPr id="41" name="文本框 40">
            <a:extLst>
              <a:ext uri="{FF2B5EF4-FFF2-40B4-BE49-F238E27FC236}">
                <a16:creationId xmlns:a16="http://schemas.microsoft.com/office/drawing/2014/main" id="{CCD13465-32B7-B34E-BEF8-D352B64DACA4}"/>
              </a:ext>
            </a:extLst>
          </p:cNvPr>
          <p:cNvSpPr txBox="1"/>
          <p:nvPr/>
        </p:nvSpPr>
        <p:spPr>
          <a:xfrm>
            <a:off x="3642006" y="4286083"/>
            <a:ext cx="1600157" cy="338554"/>
          </a:xfrm>
          <a:prstGeom prst="rect">
            <a:avLst/>
          </a:prstGeom>
          <a:noFill/>
        </p:spPr>
        <p:txBody>
          <a:bodyPr wrap="square" rtlCol="0">
            <a:spAutoFit/>
          </a:bodyPr>
          <a:lstStyle/>
          <a:p>
            <a:pPr algn="r"/>
            <a:r>
              <a:rPr lang="zh-CN" altLang="en-US" sz="1600" dirty="0">
                <a:solidFill>
                  <a:schemeClr val="bg1"/>
                </a:solidFill>
                <a:latin typeface="+mn-ea"/>
              </a:rPr>
              <a:t>单击添加标题</a:t>
            </a:r>
          </a:p>
        </p:txBody>
      </p: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179323395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燕尾形 13">
            <a:extLst>
              <a:ext uri="{FF2B5EF4-FFF2-40B4-BE49-F238E27FC236}">
                <a16:creationId xmlns:a16="http://schemas.microsoft.com/office/drawing/2014/main" id="{80C4CC0B-D243-D840-9871-E6CDEC811252}"/>
              </a:ext>
            </a:extLst>
          </p:cNvPr>
          <p:cNvSpPr/>
          <p:nvPr/>
        </p:nvSpPr>
        <p:spPr>
          <a:xfrm>
            <a:off x="1390926" y="1558878"/>
            <a:ext cx="3644900" cy="4460922"/>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框 10">
            <a:extLst>
              <a:ext uri="{FF2B5EF4-FFF2-40B4-BE49-F238E27FC236}">
                <a16:creationId xmlns:a16="http://schemas.microsoft.com/office/drawing/2014/main" id="{B598869F-2117-6145-9E74-294B1281308D}"/>
              </a:ext>
            </a:extLst>
          </p:cNvPr>
          <p:cNvSpPr txBox="1"/>
          <p:nvPr/>
        </p:nvSpPr>
        <p:spPr>
          <a:xfrm>
            <a:off x="7479565" y="2497339"/>
            <a:ext cx="1413566" cy="369332"/>
          </a:xfrm>
          <a:prstGeom prst="rect">
            <a:avLst/>
          </a:prstGeom>
          <a:noFill/>
        </p:spPr>
        <p:txBody>
          <a:bodyPr wrap="square" rtlCol="0">
            <a:spAutoFit/>
          </a:bodyPr>
          <a:lstStyle/>
          <a:p>
            <a:pPr algn="dist"/>
            <a:r>
              <a:rPr kumimoji="1" lang="en-US" altLang="zh-CN">
                <a:solidFill>
                  <a:srgbClr val="080059"/>
                </a:solidFill>
              </a:rPr>
              <a:t>PART</a:t>
            </a:r>
            <a:endParaRPr kumimoji="1" lang="zh-CN" altLang="en-US">
              <a:solidFill>
                <a:srgbClr val="080059"/>
              </a:solidFill>
            </a:endParaRPr>
          </a:p>
        </p:txBody>
      </p:sp>
      <p:sp>
        <p:nvSpPr>
          <p:cNvPr id="12" name="文本框 11">
            <a:extLst>
              <a:ext uri="{FF2B5EF4-FFF2-40B4-BE49-F238E27FC236}">
                <a16:creationId xmlns:a16="http://schemas.microsoft.com/office/drawing/2014/main" id="{67A8AF7A-2DAE-264F-95AC-7EDE6450CA18}"/>
              </a:ext>
            </a:extLst>
          </p:cNvPr>
          <p:cNvSpPr txBox="1"/>
          <p:nvPr/>
        </p:nvSpPr>
        <p:spPr>
          <a:xfrm>
            <a:off x="5073581" y="3006371"/>
            <a:ext cx="6340197" cy="1015663"/>
          </a:xfrm>
          <a:prstGeom prst="rect">
            <a:avLst/>
          </a:prstGeom>
          <a:noFill/>
        </p:spPr>
        <p:txBody>
          <a:bodyPr wrap="none" rtlCol="0">
            <a:spAutoFit/>
          </a:bodyPr>
          <a:lstStyle/>
          <a:p>
            <a:r>
              <a:rPr kumimoji="1" lang="zh-CN" altLang="en-US" sz="6000">
                <a:solidFill>
                  <a:srgbClr val="080059"/>
                </a:solidFill>
                <a:latin typeface="+mj-ea"/>
                <a:ea typeface="+mj-ea"/>
              </a:rPr>
              <a:t>下月工作目标制定</a:t>
            </a:r>
          </a:p>
        </p:txBody>
      </p:sp>
      <p:sp>
        <p:nvSpPr>
          <p:cNvPr id="13" name="燕尾形 12">
            <a:extLst>
              <a:ext uri="{FF2B5EF4-FFF2-40B4-BE49-F238E27FC236}">
                <a16:creationId xmlns:a16="http://schemas.microsoft.com/office/drawing/2014/main" id="{1C3F306D-879B-6648-8920-D0762F12A077}"/>
              </a:ext>
            </a:extLst>
          </p:cNvPr>
          <p:cNvSpPr/>
          <p:nvPr/>
        </p:nvSpPr>
        <p:spPr>
          <a:xfrm>
            <a:off x="-1816928" y="-385236"/>
            <a:ext cx="6198428" cy="7586136"/>
          </a:xfrm>
          <a:prstGeom prst="chevron">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框 14">
            <a:extLst>
              <a:ext uri="{FF2B5EF4-FFF2-40B4-BE49-F238E27FC236}">
                <a16:creationId xmlns:a16="http://schemas.microsoft.com/office/drawing/2014/main" id="{C888C081-9E12-4E4A-8D6F-00D0E9FF2787}"/>
              </a:ext>
            </a:extLst>
          </p:cNvPr>
          <p:cNvSpPr txBox="1"/>
          <p:nvPr/>
        </p:nvSpPr>
        <p:spPr>
          <a:xfrm>
            <a:off x="7466865" y="1206696"/>
            <a:ext cx="1553630" cy="1569660"/>
          </a:xfrm>
          <a:prstGeom prst="rect">
            <a:avLst/>
          </a:prstGeom>
          <a:noFill/>
        </p:spPr>
        <p:txBody>
          <a:bodyPr wrap="none" rtlCol="0">
            <a:spAutoFit/>
          </a:bodyPr>
          <a:lstStyle/>
          <a:p>
            <a:r>
              <a:rPr kumimoji="1" lang="en-US" altLang="zh-CN" sz="9600">
                <a:solidFill>
                  <a:srgbClr val="080059"/>
                </a:solidFill>
              </a:rPr>
              <a:t>04</a:t>
            </a:r>
            <a:endParaRPr kumimoji="1" lang="zh-CN" altLang="en-US" sz="9600">
              <a:solidFill>
                <a:srgbClr val="080059"/>
              </a:solidFill>
            </a:endParaRPr>
          </a:p>
        </p:txBody>
      </p:sp>
      <p:cxnSp>
        <p:nvCxnSpPr>
          <p:cNvPr id="17" name="直线连接符 16">
            <a:extLst>
              <a:ext uri="{FF2B5EF4-FFF2-40B4-BE49-F238E27FC236}">
                <a16:creationId xmlns:a16="http://schemas.microsoft.com/office/drawing/2014/main" id="{2A3FBBB3-6BE2-6344-B373-3DDC4584308F}"/>
              </a:ext>
            </a:extLst>
          </p:cNvPr>
          <p:cNvCxnSpPr/>
          <p:nvPr/>
        </p:nvCxnSpPr>
        <p:spPr>
          <a:xfrm>
            <a:off x="5524500" y="2687456"/>
            <a:ext cx="1790700" cy="0"/>
          </a:xfrm>
          <a:prstGeom prst="line">
            <a:avLst/>
          </a:prstGeom>
          <a:ln>
            <a:solidFill>
              <a:srgbClr val="080059"/>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931E639-3B7D-8748-885A-FF3424865322}"/>
              </a:ext>
            </a:extLst>
          </p:cNvPr>
          <p:cNvCxnSpPr/>
          <p:nvPr/>
        </p:nvCxnSpPr>
        <p:spPr>
          <a:xfrm>
            <a:off x="9020495" y="2687456"/>
            <a:ext cx="1790700" cy="0"/>
          </a:xfrm>
          <a:prstGeom prst="line">
            <a:avLst/>
          </a:prstGeom>
          <a:ln>
            <a:solidFill>
              <a:srgbClr val="080059"/>
            </a:solidFill>
          </a:ln>
        </p:spPr>
        <p:style>
          <a:lnRef idx="1">
            <a:schemeClr val="accent1"/>
          </a:lnRef>
          <a:fillRef idx="0">
            <a:schemeClr val="accent1"/>
          </a:fillRef>
          <a:effectRef idx="0">
            <a:schemeClr val="accent1"/>
          </a:effectRef>
          <a:fontRef idx="minor">
            <a:schemeClr val="tx1"/>
          </a:fontRef>
        </p:style>
      </p:cxnSp>
      <p:sp>
        <p:nvSpPr>
          <p:cNvPr id="19" name="燕尾形 18">
            <a:extLst>
              <a:ext uri="{FF2B5EF4-FFF2-40B4-BE49-F238E27FC236}">
                <a16:creationId xmlns:a16="http://schemas.microsoft.com/office/drawing/2014/main" id="{34985D0D-EA30-FE40-89D9-762C432B53DE}"/>
              </a:ext>
            </a:extLst>
          </p:cNvPr>
          <p:cNvSpPr/>
          <p:nvPr/>
        </p:nvSpPr>
        <p:spPr>
          <a:xfrm>
            <a:off x="3657141" y="670621"/>
            <a:ext cx="876024" cy="107214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文本框 19">
            <a:extLst>
              <a:ext uri="{FF2B5EF4-FFF2-40B4-BE49-F238E27FC236}">
                <a16:creationId xmlns:a16="http://schemas.microsoft.com/office/drawing/2014/main" id="{96F90908-A630-EE46-ABC1-BD3CA54CC6B7}"/>
              </a:ext>
            </a:extLst>
          </p:cNvPr>
          <p:cNvSpPr txBox="1"/>
          <p:nvPr/>
        </p:nvSpPr>
        <p:spPr>
          <a:xfrm>
            <a:off x="6272283" y="4252049"/>
            <a:ext cx="3942792" cy="307777"/>
          </a:xfrm>
          <a:prstGeom prst="rect">
            <a:avLst/>
          </a:prstGeom>
          <a:noFill/>
        </p:spPr>
        <p:txBody>
          <a:bodyPr wrap="square" rtlCol="0">
            <a:spAutoFit/>
          </a:bodyPr>
          <a:lstStyle/>
          <a:p>
            <a:pPr algn="dist"/>
            <a:r>
              <a:rPr kumimoji="1" lang="zh-CN" altLang="en-US" sz="1400">
                <a:solidFill>
                  <a:srgbClr val="080059"/>
                </a:solidFill>
                <a:latin typeface="+mn-ea"/>
              </a:rPr>
              <a:t>正</a:t>
            </a:r>
            <a:r>
              <a:rPr kumimoji="1" lang="en-US" altLang="zh-CN" sz="1400">
                <a:solidFill>
                  <a:srgbClr val="080059"/>
                </a:solidFill>
                <a:latin typeface="+mn-ea"/>
              </a:rPr>
              <a:t>/</a:t>
            </a:r>
            <a:r>
              <a:rPr kumimoji="1" lang="zh-CN" altLang="en-US" sz="1400">
                <a:solidFill>
                  <a:srgbClr val="080059"/>
                </a:solidFill>
                <a:latin typeface="+mn-ea"/>
              </a:rPr>
              <a:t>因</a:t>
            </a:r>
            <a:r>
              <a:rPr kumimoji="1" lang="en-US" altLang="zh-CN" sz="1400">
                <a:solidFill>
                  <a:srgbClr val="080059"/>
                </a:solidFill>
                <a:latin typeface="+mn-ea"/>
              </a:rPr>
              <a:t>/</a:t>
            </a:r>
            <a:r>
              <a:rPr kumimoji="1" lang="zh-CN" altLang="en-US" sz="1400">
                <a:solidFill>
                  <a:srgbClr val="080059"/>
                </a:solidFill>
                <a:latin typeface="+mn-ea"/>
              </a:rPr>
              <a:t>为</a:t>
            </a:r>
            <a:r>
              <a:rPr kumimoji="1" lang="en-US" altLang="zh-CN" sz="1400">
                <a:solidFill>
                  <a:srgbClr val="080059"/>
                </a:solidFill>
                <a:latin typeface="+mn-ea"/>
              </a:rPr>
              <a:t>/</a:t>
            </a:r>
            <a:r>
              <a:rPr kumimoji="1" lang="zh-CN" altLang="en-US" sz="1400">
                <a:solidFill>
                  <a:srgbClr val="080059"/>
                </a:solidFill>
                <a:latin typeface="+mn-ea"/>
              </a:rPr>
              <a:t>年</a:t>
            </a:r>
            <a:r>
              <a:rPr kumimoji="1" lang="en-US" altLang="zh-CN" sz="1400">
                <a:solidFill>
                  <a:srgbClr val="080059"/>
                </a:solidFill>
                <a:latin typeface="+mn-ea"/>
              </a:rPr>
              <a:t>/</a:t>
            </a:r>
            <a:r>
              <a:rPr kumimoji="1" lang="zh-CN" altLang="en-US" sz="1400">
                <a:solidFill>
                  <a:srgbClr val="080059"/>
                </a:solidFill>
                <a:latin typeface="+mn-ea"/>
              </a:rPr>
              <a:t>轻</a:t>
            </a:r>
            <a:r>
              <a:rPr kumimoji="1" lang="en-US" altLang="zh-CN" sz="1400">
                <a:solidFill>
                  <a:srgbClr val="080059"/>
                </a:solidFill>
                <a:latin typeface="+mn-ea"/>
              </a:rPr>
              <a:t>/</a:t>
            </a:r>
            <a:r>
              <a:rPr kumimoji="1" lang="zh-CN" altLang="en-US" sz="1400">
                <a:solidFill>
                  <a:srgbClr val="080059"/>
                </a:solidFill>
                <a:latin typeface="+mn-ea"/>
              </a:rPr>
              <a:t>所</a:t>
            </a:r>
            <a:r>
              <a:rPr kumimoji="1" lang="en-US" altLang="zh-CN" sz="1400">
                <a:solidFill>
                  <a:srgbClr val="080059"/>
                </a:solidFill>
                <a:latin typeface="+mn-ea"/>
              </a:rPr>
              <a:t>/</a:t>
            </a:r>
            <a:r>
              <a:rPr kumimoji="1" lang="zh-CN" altLang="en-US" sz="1400">
                <a:solidFill>
                  <a:srgbClr val="080059"/>
                </a:solidFill>
                <a:latin typeface="+mn-ea"/>
              </a:rPr>
              <a:t>以</a:t>
            </a:r>
            <a:r>
              <a:rPr kumimoji="1" lang="en-US" altLang="zh-CN" sz="1400">
                <a:solidFill>
                  <a:srgbClr val="080059"/>
                </a:solidFill>
                <a:latin typeface="+mn-ea"/>
              </a:rPr>
              <a:t>/</a:t>
            </a:r>
            <a:r>
              <a:rPr kumimoji="1" lang="zh-CN" altLang="en-US" sz="1400">
                <a:solidFill>
                  <a:srgbClr val="080059"/>
                </a:solidFill>
                <a:latin typeface="+mn-ea"/>
              </a:rPr>
              <a:t>勇</a:t>
            </a:r>
            <a:r>
              <a:rPr kumimoji="1" lang="en-US" altLang="zh-CN" sz="1400">
                <a:solidFill>
                  <a:srgbClr val="080059"/>
                </a:solidFill>
                <a:latin typeface="+mn-ea"/>
              </a:rPr>
              <a:t>/</a:t>
            </a:r>
            <a:r>
              <a:rPr kumimoji="1" lang="zh-CN" altLang="en-US" sz="1400">
                <a:solidFill>
                  <a:srgbClr val="080059"/>
                </a:solidFill>
                <a:latin typeface="+mn-ea"/>
              </a:rPr>
              <a:t>往</a:t>
            </a:r>
            <a:r>
              <a:rPr kumimoji="1" lang="en-US" altLang="zh-CN" sz="1400">
                <a:solidFill>
                  <a:srgbClr val="080059"/>
                </a:solidFill>
                <a:latin typeface="+mn-ea"/>
              </a:rPr>
              <a:t>/</a:t>
            </a:r>
            <a:r>
              <a:rPr kumimoji="1" lang="zh-CN" altLang="en-US" sz="1400">
                <a:solidFill>
                  <a:srgbClr val="080059"/>
                </a:solidFill>
                <a:latin typeface="+mn-ea"/>
              </a:rPr>
              <a:t>直</a:t>
            </a:r>
            <a:r>
              <a:rPr kumimoji="1" lang="en-US" altLang="zh-CN" sz="1400">
                <a:solidFill>
                  <a:srgbClr val="080059"/>
                </a:solidFill>
                <a:latin typeface="+mn-ea"/>
              </a:rPr>
              <a:t>/</a:t>
            </a:r>
            <a:r>
              <a:rPr kumimoji="1" lang="zh-CN" altLang="en-US" sz="1400">
                <a:solidFill>
                  <a:srgbClr val="080059"/>
                </a:solidFill>
                <a:latin typeface="+mn-ea"/>
              </a:rPr>
              <a:t>前！</a:t>
            </a:r>
          </a:p>
        </p:txBody>
      </p:sp>
    </p:spTree>
    <p:extLst>
      <p:ext uri="{BB962C8B-B14F-4D97-AF65-F5344CB8AC3E}">
        <p14:creationId xmlns:p14="http://schemas.microsoft.com/office/powerpoint/2010/main" val="11861441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13F9EF-C0EC-494E-A946-3C191E9BCA2A}"/>
              </a:ext>
            </a:extLst>
          </p:cNvPr>
          <p:cNvSpPr txBox="1"/>
          <p:nvPr/>
        </p:nvSpPr>
        <p:spPr>
          <a:xfrm>
            <a:off x="469900" y="190500"/>
            <a:ext cx="2646878" cy="461665"/>
          </a:xfrm>
          <a:prstGeom prst="rect">
            <a:avLst/>
          </a:prstGeom>
          <a:noFill/>
        </p:spPr>
        <p:txBody>
          <a:bodyPr wrap="none" rtlCol="0">
            <a:spAutoFit/>
          </a:bodyPr>
          <a:lstStyle/>
          <a:p>
            <a:r>
              <a:rPr kumimoji="1" lang="zh-CN" altLang="en-US" sz="2400" i="1">
                <a:solidFill>
                  <a:schemeClr val="bg1"/>
                </a:solidFill>
              </a:rPr>
              <a:t>下月工作目标制定</a:t>
            </a:r>
          </a:p>
        </p:txBody>
      </p:sp>
      <p:grpSp>
        <p:nvGrpSpPr>
          <p:cNvPr id="5" name="组合 4">
            <a:extLst>
              <a:ext uri="{FF2B5EF4-FFF2-40B4-BE49-F238E27FC236}">
                <a16:creationId xmlns:a16="http://schemas.microsoft.com/office/drawing/2014/main" id="{0427B38B-8A8E-A74B-951A-3090CCACADB0}"/>
              </a:ext>
            </a:extLst>
          </p:cNvPr>
          <p:cNvGrpSpPr/>
          <p:nvPr/>
        </p:nvGrpSpPr>
        <p:grpSpPr>
          <a:xfrm>
            <a:off x="901700" y="1739900"/>
            <a:ext cx="7404100" cy="1739900"/>
            <a:chOff x="635000" y="1638300"/>
            <a:chExt cx="7404100" cy="1739900"/>
          </a:xfrm>
        </p:grpSpPr>
        <p:sp>
          <p:nvSpPr>
            <p:cNvPr id="4" name="平行四边形 3">
              <a:extLst>
                <a:ext uri="{FF2B5EF4-FFF2-40B4-BE49-F238E27FC236}">
                  <a16:creationId xmlns:a16="http://schemas.microsoft.com/office/drawing/2014/main" id="{5B28CDBD-9B8B-1A40-A828-7A867B3A9AD9}"/>
                </a:ext>
              </a:extLst>
            </p:cNvPr>
            <p:cNvSpPr/>
            <p:nvPr/>
          </p:nvSpPr>
          <p:spPr>
            <a:xfrm flipH="1">
              <a:off x="635000" y="1638300"/>
              <a:ext cx="7404100" cy="1739900"/>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平行四边形 2">
              <a:extLst>
                <a:ext uri="{FF2B5EF4-FFF2-40B4-BE49-F238E27FC236}">
                  <a16:creationId xmlns:a16="http://schemas.microsoft.com/office/drawing/2014/main" id="{242F4BF1-8690-0C43-98A4-0FC7139197E6}"/>
                </a:ext>
              </a:extLst>
            </p:cNvPr>
            <p:cNvSpPr/>
            <p:nvPr/>
          </p:nvSpPr>
          <p:spPr>
            <a:xfrm>
              <a:off x="635000" y="1638300"/>
              <a:ext cx="7404100" cy="1739900"/>
            </a:xfrm>
            <a:prstGeom prst="parallelogram">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 name="组合 5">
            <a:extLst>
              <a:ext uri="{FF2B5EF4-FFF2-40B4-BE49-F238E27FC236}">
                <a16:creationId xmlns:a16="http://schemas.microsoft.com/office/drawing/2014/main" id="{B79295B0-5736-4A4C-B87C-FEA87C6AEE91}"/>
              </a:ext>
            </a:extLst>
          </p:cNvPr>
          <p:cNvGrpSpPr/>
          <p:nvPr/>
        </p:nvGrpSpPr>
        <p:grpSpPr>
          <a:xfrm>
            <a:off x="4051300" y="4216400"/>
            <a:ext cx="7404100" cy="1739900"/>
            <a:chOff x="635000" y="1638300"/>
            <a:chExt cx="7404100" cy="1739900"/>
          </a:xfrm>
        </p:grpSpPr>
        <p:sp>
          <p:nvSpPr>
            <p:cNvPr id="7" name="平行四边形 6">
              <a:extLst>
                <a:ext uri="{FF2B5EF4-FFF2-40B4-BE49-F238E27FC236}">
                  <a16:creationId xmlns:a16="http://schemas.microsoft.com/office/drawing/2014/main" id="{1A867BCB-5546-4E46-8996-A1AB67391B97}"/>
                </a:ext>
              </a:extLst>
            </p:cNvPr>
            <p:cNvSpPr/>
            <p:nvPr/>
          </p:nvSpPr>
          <p:spPr>
            <a:xfrm flipH="1">
              <a:off x="635000" y="1638300"/>
              <a:ext cx="7404100" cy="1739900"/>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平行四边形 7">
              <a:extLst>
                <a:ext uri="{FF2B5EF4-FFF2-40B4-BE49-F238E27FC236}">
                  <a16:creationId xmlns:a16="http://schemas.microsoft.com/office/drawing/2014/main" id="{55ED48B8-3CF7-A64A-891B-2A5907A0091B}"/>
                </a:ext>
              </a:extLst>
            </p:cNvPr>
            <p:cNvSpPr/>
            <p:nvPr/>
          </p:nvSpPr>
          <p:spPr>
            <a:xfrm>
              <a:off x="635000" y="1638300"/>
              <a:ext cx="7404100" cy="1739900"/>
            </a:xfrm>
            <a:prstGeom prst="parallelogram">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309FAE6B-98B1-1343-9DD8-AB6FA47756F5}"/>
              </a:ext>
            </a:extLst>
          </p:cNvPr>
          <p:cNvSpPr txBox="1"/>
          <p:nvPr/>
        </p:nvSpPr>
        <p:spPr>
          <a:xfrm>
            <a:off x="9497105" y="2082443"/>
            <a:ext cx="1415772" cy="1200329"/>
          </a:xfrm>
          <a:prstGeom prst="rect">
            <a:avLst/>
          </a:prstGeom>
          <a:noFill/>
        </p:spPr>
        <p:txBody>
          <a:bodyPr wrap="none" rtlCol="0">
            <a:spAutoFit/>
          </a:bodyPr>
          <a:lstStyle/>
          <a:p>
            <a:r>
              <a:rPr kumimoji="1" lang="en-US" altLang="zh-CN" sz="7200">
                <a:solidFill>
                  <a:srgbClr val="080059"/>
                </a:solidFill>
                <a:latin typeface="+mj-lt"/>
              </a:rPr>
              <a:t>01</a:t>
            </a:r>
            <a:endParaRPr kumimoji="1" lang="zh-CN" altLang="en-US" sz="7200">
              <a:solidFill>
                <a:srgbClr val="080059"/>
              </a:solidFill>
              <a:latin typeface="+mj-lt"/>
            </a:endParaRPr>
          </a:p>
        </p:txBody>
      </p:sp>
      <p:sp>
        <p:nvSpPr>
          <p:cNvPr id="10" name="文本框 9">
            <a:extLst>
              <a:ext uri="{FF2B5EF4-FFF2-40B4-BE49-F238E27FC236}">
                <a16:creationId xmlns:a16="http://schemas.microsoft.com/office/drawing/2014/main" id="{1921B0BA-0907-0042-B91A-8F7E9B2651ED}"/>
              </a:ext>
            </a:extLst>
          </p:cNvPr>
          <p:cNvSpPr txBox="1"/>
          <p:nvPr/>
        </p:nvSpPr>
        <p:spPr>
          <a:xfrm>
            <a:off x="1435100" y="4486185"/>
            <a:ext cx="1415772" cy="1200329"/>
          </a:xfrm>
          <a:prstGeom prst="rect">
            <a:avLst/>
          </a:prstGeom>
          <a:noFill/>
        </p:spPr>
        <p:txBody>
          <a:bodyPr wrap="none" rtlCol="0">
            <a:spAutoFit/>
          </a:bodyPr>
          <a:lstStyle/>
          <a:p>
            <a:r>
              <a:rPr kumimoji="1" lang="en-US" altLang="zh-CN" sz="7200">
                <a:solidFill>
                  <a:srgbClr val="080059"/>
                </a:solidFill>
                <a:latin typeface="+mj-lt"/>
              </a:rPr>
              <a:t>02</a:t>
            </a:r>
            <a:endParaRPr kumimoji="1" lang="zh-CN" altLang="en-US" sz="7200">
              <a:solidFill>
                <a:srgbClr val="080059"/>
              </a:solidFill>
              <a:latin typeface="+mj-lt"/>
            </a:endParaRPr>
          </a:p>
        </p:txBody>
      </p:sp>
      <p:sp>
        <p:nvSpPr>
          <p:cNvPr id="11" name="矩形 10">
            <a:extLst>
              <a:ext uri="{FF2B5EF4-FFF2-40B4-BE49-F238E27FC236}">
                <a16:creationId xmlns:a16="http://schemas.microsoft.com/office/drawing/2014/main" id="{DD0BEE2E-F60E-9F49-B22F-A6CD7E2F89C7}"/>
              </a:ext>
            </a:extLst>
          </p:cNvPr>
          <p:cNvSpPr/>
          <p:nvPr/>
        </p:nvSpPr>
        <p:spPr>
          <a:xfrm>
            <a:off x="1435100" y="2262222"/>
            <a:ext cx="6420654" cy="695255"/>
          </a:xfrm>
          <a:prstGeom prst="rect">
            <a:avLst/>
          </a:prstGeom>
        </p:spPr>
        <p:txBody>
          <a:bodyPr wrap="square">
            <a:spAutoFit/>
          </a:bodyPr>
          <a:lstStyle/>
          <a:p>
            <a:pPr algn="just">
              <a:lnSpc>
                <a:spcPct val="150000"/>
              </a:lnSpc>
            </a:pPr>
            <a:r>
              <a:rPr lang="zh-CN" altLang="en-US" sz="1400">
                <a:solidFill>
                  <a:schemeClr val="bg1"/>
                </a:solidFill>
                <a:latin typeface="+mn-ea"/>
                <a:sym typeface="Century Gothic" panose="020B0502020202020204" pitchFamily="34" charset="0"/>
              </a:rPr>
              <a:t>感谢您使用我们的</a:t>
            </a:r>
            <a:r>
              <a:rPr lang="en" altLang="zh-CN" sz="1400">
                <a:solidFill>
                  <a:schemeClr val="bg1"/>
                </a:solidFill>
                <a:latin typeface="+mn-ea"/>
                <a:sym typeface="Century Gothic" panose="020B0502020202020204" pitchFamily="34" charset="0"/>
              </a:rPr>
              <a:t>PPT</a:t>
            </a:r>
            <a:r>
              <a:rPr lang="zh-CN" altLang="en-US" sz="1400">
                <a:solidFill>
                  <a:schemeClr val="bg1"/>
                </a:solidFill>
                <a:latin typeface="+mn-ea"/>
                <a:sym typeface="Century Gothic" panose="020B0502020202020204" pitchFamily="34" charset="0"/>
              </a:rPr>
              <a:t>模板，请在此输入您需要的文字内容，感谢您使用我们的</a:t>
            </a:r>
            <a:r>
              <a:rPr lang="en" altLang="zh-CN" sz="1400">
                <a:solidFill>
                  <a:schemeClr val="bg1"/>
                </a:solidFill>
                <a:latin typeface="+mn-ea"/>
                <a:sym typeface="Century Gothic" panose="020B0502020202020204" pitchFamily="34" charset="0"/>
              </a:rPr>
              <a:t>PPT</a:t>
            </a:r>
            <a:r>
              <a:rPr lang="zh-CN" altLang="en-US" sz="1400">
                <a:solidFill>
                  <a:schemeClr val="bg1"/>
                </a:solidFill>
                <a:latin typeface="+mn-ea"/>
                <a:sym typeface="Century Gothic" panose="020B0502020202020204" pitchFamily="34" charset="0"/>
              </a:rPr>
              <a:t>模板，请在此输入您需要的文字内容。感谢您使用我们的</a:t>
            </a:r>
            <a:r>
              <a:rPr lang="en" altLang="zh-CN" sz="1400">
                <a:solidFill>
                  <a:schemeClr val="bg1"/>
                </a:solidFill>
                <a:latin typeface="+mn-ea"/>
                <a:sym typeface="Century Gothic" panose="020B0502020202020204" pitchFamily="34" charset="0"/>
              </a:rPr>
              <a:t>PPT</a:t>
            </a:r>
            <a:r>
              <a:rPr lang="zh-CN" altLang="en-US" sz="1400">
                <a:solidFill>
                  <a:schemeClr val="bg1"/>
                </a:solidFill>
                <a:latin typeface="+mn-ea"/>
                <a:sym typeface="Century Gothic" panose="020B0502020202020204" pitchFamily="34" charset="0"/>
              </a:rPr>
              <a:t>模板。</a:t>
            </a:r>
          </a:p>
        </p:txBody>
      </p:sp>
      <p:sp>
        <p:nvSpPr>
          <p:cNvPr id="12" name="矩形 11">
            <a:extLst>
              <a:ext uri="{FF2B5EF4-FFF2-40B4-BE49-F238E27FC236}">
                <a16:creationId xmlns:a16="http://schemas.microsoft.com/office/drawing/2014/main" id="{E55E5E94-F22C-DC4D-BACA-74839FBF84FE}"/>
              </a:ext>
            </a:extLst>
          </p:cNvPr>
          <p:cNvSpPr/>
          <p:nvPr/>
        </p:nvSpPr>
        <p:spPr>
          <a:xfrm>
            <a:off x="4543023" y="4738721"/>
            <a:ext cx="6420654" cy="695255"/>
          </a:xfrm>
          <a:prstGeom prst="rect">
            <a:avLst/>
          </a:prstGeom>
        </p:spPr>
        <p:txBody>
          <a:bodyPr wrap="square">
            <a:spAutoFit/>
          </a:bodyPr>
          <a:lstStyle/>
          <a:p>
            <a:pPr algn="just">
              <a:lnSpc>
                <a:spcPct val="150000"/>
              </a:lnSpc>
            </a:pPr>
            <a:r>
              <a:rPr lang="zh-CN" altLang="en-US" sz="1400">
                <a:solidFill>
                  <a:schemeClr val="bg1"/>
                </a:solidFill>
                <a:latin typeface="+mn-ea"/>
                <a:sym typeface="Century Gothic" panose="020B0502020202020204" pitchFamily="34" charset="0"/>
              </a:rPr>
              <a:t>感谢您使用我们的</a:t>
            </a:r>
            <a:r>
              <a:rPr lang="en" altLang="zh-CN" sz="1400">
                <a:solidFill>
                  <a:schemeClr val="bg1"/>
                </a:solidFill>
                <a:latin typeface="+mn-ea"/>
                <a:sym typeface="Century Gothic" panose="020B0502020202020204" pitchFamily="34" charset="0"/>
              </a:rPr>
              <a:t>PPT</a:t>
            </a:r>
            <a:r>
              <a:rPr lang="zh-CN" altLang="en-US" sz="1400">
                <a:solidFill>
                  <a:schemeClr val="bg1"/>
                </a:solidFill>
                <a:latin typeface="+mn-ea"/>
                <a:sym typeface="Century Gothic" panose="020B0502020202020204" pitchFamily="34" charset="0"/>
              </a:rPr>
              <a:t>模板，请在此输入您需要的文字内容，感谢您使用我们的</a:t>
            </a:r>
            <a:r>
              <a:rPr lang="en" altLang="zh-CN" sz="1400">
                <a:solidFill>
                  <a:schemeClr val="bg1"/>
                </a:solidFill>
                <a:latin typeface="+mn-ea"/>
                <a:sym typeface="Century Gothic" panose="020B0502020202020204" pitchFamily="34" charset="0"/>
              </a:rPr>
              <a:t>PPT</a:t>
            </a:r>
            <a:r>
              <a:rPr lang="zh-CN" altLang="en-US" sz="1400">
                <a:solidFill>
                  <a:schemeClr val="bg1"/>
                </a:solidFill>
                <a:latin typeface="+mn-ea"/>
                <a:sym typeface="Century Gothic" panose="020B0502020202020204" pitchFamily="34" charset="0"/>
              </a:rPr>
              <a:t>模板，请在此输入您需要的文字内容。感谢您使用我们的</a:t>
            </a:r>
            <a:r>
              <a:rPr lang="en" altLang="zh-CN" sz="1400">
                <a:solidFill>
                  <a:schemeClr val="bg1"/>
                </a:solidFill>
                <a:latin typeface="+mn-ea"/>
                <a:sym typeface="Century Gothic" panose="020B0502020202020204" pitchFamily="34" charset="0"/>
              </a:rPr>
              <a:t>PPT</a:t>
            </a:r>
            <a:r>
              <a:rPr lang="zh-CN" altLang="en-US" sz="1400">
                <a:solidFill>
                  <a:schemeClr val="bg1"/>
                </a:solidFill>
                <a:latin typeface="+mn-ea"/>
                <a:sym typeface="Century Gothic" panose="020B0502020202020204" pitchFamily="34" charset="0"/>
              </a:rPr>
              <a:t>模板。</a:t>
            </a:r>
          </a:p>
        </p:txBody>
      </p:sp>
      <p:sp>
        <p:nvSpPr>
          <p:cNvPr id="13" name="燕尾形 12">
            <a:extLst>
              <a:ext uri="{FF2B5EF4-FFF2-40B4-BE49-F238E27FC236}">
                <a16:creationId xmlns:a16="http://schemas.microsoft.com/office/drawing/2014/main" id="{CB6C864A-C152-B94C-843E-2DEAD13FBD42}"/>
              </a:ext>
            </a:extLst>
          </p:cNvPr>
          <p:cNvSpPr/>
          <p:nvPr/>
        </p:nvSpPr>
        <p:spPr>
          <a:xfrm>
            <a:off x="3204247" y="4808570"/>
            <a:ext cx="544478" cy="544478"/>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燕尾形 13">
            <a:extLst>
              <a:ext uri="{FF2B5EF4-FFF2-40B4-BE49-F238E27FC236}">
                <a16:creationId xmlns:a16="http://schemas.microsoft.com/office/drawing/2014/main" id="{D449239A-DBF6-DC4C-AFF2-F0A61EBDF8E7}"/>
              </a:ext>
            </a:extLst>
          </p:cNvPr>
          <p:cNvSpPr/>
          <p:nvPr/>
        </p:nvSpPr>
        <p:spPr>
          <a:xfrm flipH="1">
            <a:off x="8492685" y="2412999"/>
            <a:ext cx="544478" cy="544478"/>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429121981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13F9EF-C0EC-494E-A946-3C191E9BCA2A}"/>
              </a:ext>
            </a:extLst>
          </p:cNvPr>
          <p:cNvSpPr txBox="1"/>
          <p:nvPr/>
        </p:nvSpPr>
        <p:spPr>
          <a:xfrm>
            <a:off x="469900" y="190500"/>
            <a:ext cx="2646878" cy="461665"/>
          </a:xfrm>
          <a:prstGeom prst="rect">
            <a:avLst/>
          </a:prstGeom>
          <a:noFill/>
        </p:spPr>
        <p:txBody>
          <a:bodyPr wrap="none" rtlCol="0">
            <a:spAutoFit/>
          </a:bodyPr>
          <a:lstStyle/>
          <a:p>
            <a:r>
              <a:rPr kumimoji="1" lang="zh-CN" altLang="en-US" sz="2400" i="1">
                <a:solidFill>
                  <a:schemeClr val="bg1"/>
                </a:solidFill>
              </a:rPr>
              <a:t>下月工作目标制定</a:t>
            </a:r>
          </a:p>
        </p:txBody>
      </p:sp>
      <p:cxnSp>
        <p:nvCxnSpPr>
          <p:cNvPr id="3" name="直接连接符 37">
            <a:extLst>
              <a:ext uri="{FF2B5EF4-FFF2-40B4-BE49-F238E27FC236}">
                <a16:creationId xmlns:a16="http://schemas.microsoft.com/office/drawing/2014/main" id="{1BBD17B6-03FB-B04E-8BFE-09AB50F36625}"/>
              </a:ext>
            </a:extLst>
          </p:cNvPr>
          <p:cNvCxnSpPr/>
          <p:nvPr/>
        </p:nvCxnSpPr>
        <p:spPr bwMode="auto">
          <a:xfrm>
            <a:off x="584194" y="2055815"/>
            <a:ext cx="0" cy="28796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19">
            <a:extLst>
              <a:ext uri="{FF2B5EF4-FFF2-40B4-BE49-F238E27FC236}">
                <a16:creationId xmlns:a16="http://schemas.microsoft.com/office/drawing/2014/main" id="{CA0966E6-88CE-FD4C-903B-9518282E3FD8}"/>
              </a:ext>
            </a:extLst>
          </p:cNvPr>
          <p:cNvSpPr txBox="1"/>
          <p:nvPr/>
        </p:nvSpPr>
        <p:spPr bwMode="auto">
          <a:xfrm>
            <a:off x="661013" y="2910297"/>
            <a:ext cx="1992815" cy="338554"/>
          </a:xfrm>
          <a:prstGeom prst="rect">
            <a:avLst/>
          </a:prstGeom>
          <a:noFill/>
        </p:spPr>
        <p:txBody>
          <a:bodyPr>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1600" b="1" dirty="0">
                <a:latin typeface="+mj-ea"/>
                <a:ea typeface="+mj-ea"/>
                <a:sym typeface="Arial" panose="020B0604020202020204"/>
              </a:rPr>
              <a:t>标题文字添加</a:t>
            </a:r>
            <a:endParaRPr lang="en-US" sz="1600" b="1" dirty="0">
              <a:latin typeface="+mj-ea"/>
              <a:ea typeface="+mj-ea"/>
              <a:sym typeface="Arial" panose="020B0604020202020204"/>
            </a:endParaRPr>
          </a:p>
        </p:txBody>
      </p:sp>
      <p:sp>
        <p:nvSpPr>
          <p:cNvPr id="5" name="椭圆 28">
            <a:extLst>
              <a:ext uri="{FF2B5EF4-FFF2-40B4-BE49-F238E27FC236}">
                <a16:creationId xmlns:a16="http://schemas.microsoft.com/office/drawing/2014/main" id="{8826630D-F593-DF40-86D9-A234A3541F3E}"/>
              </a:ext>
            </a:extLst>
          </p:cNvPr>
          <p:cNvSpPr/>
          <p:nvPr/>
        </p:nvSpPr>
        <p:spPr bwMode="auto">
          <a:xfrm>
            <a:off x="761217" y="2102670"/>
            <a:ext cx="645347" cy="544697"/>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latin typeface="Arial" panose="020B0604020202020204"/>
              <a:ea typeface="微软雅黑" panose="020B0503020204020204" pitchFamily="34" charset="-122"/>
              <a:sym typeface="Arial" panose="020B0604020202020204"/>
            </a:endParaRPr>
          </a:p>
        </p:txBody>
      </p:sp>
      <p:cxnSp>
        <p:nvCxnSpPr>
          <p:cNvPr id="6" name="直接连接符 63">
            <a:extLst>
              <a:ext uri="{FF2B5EF4-FFF2-40B4-BE49-F238E27FC236}">
                <a16:creationId xmlns:a16="http://schemas.microsoft.com/office/drawing/2014/main" id="{323D4528-F6E4-D54C-8488-E493AB885EE2}"/>
              </a:ext>
            </a:extLst>
          </p:cNvPr>
          <p:cNvCxnSpPr/>
          <p:nvPr/>
        </p:nvCxnSpPr>
        <p:spPr bwMode="auto">
          <a:xfrm>
            <a:off x="3450163" y="2055815"/>
            <a:ext cx="0" cy="28796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19">
            <a:extLst>
              <a:ext uri="{FF2B5EF4-FFF2-40B4-BE49-F238E27FC236}">
                <a16:creationId xmlns:a16="http://schemas.microsoft.com/office/drawing/2014/main" id="{4A2B6E9B-E52F-0545-9020-9FBFBCBC6589}"/>
              </a:ext>
            </a:extLst>
          </p:cNvPr>
          <p:cNvSpPr txBox="1"/>
          <p:nvPr/>
        </p:nvSpPr>
        <p:spPr bwMode="auto">
          <a:xfrm>
            <a:off x="3530084" y="2910297"/>
            <a:ext cx="1994166" cy="338554"/>
          </a:xfrm>
          <a:prstGeom prst="rect">
            <a:avLst/>
          </a:prstGeom>
          <a:noFill/>
        </p:spPr>
        <p:txBody>
          <a:bodyPr>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1600" b="1" dirty="0">
                <a:latin typeface="+mj-ea"/>
                <a:ea typeface="+mj-ea"/>
                <a:sym typeface="Arial" panose="020B0604020202020204"/>
              </a:rPr>
              <a:t>标题文字添加</a:t>
            </a:r>
            <a:endParaRPr lang="en-US" sz="1600" b="1" dirty="0">
              <a:latin typeface="+mj-ea"/>
              <a:ea typeface="+mj-ea"/>
              <a:sym typeface="Arial" panose="020B0604020202020204"/>
            </a:endParaRPr>
          </a:p>
        </p:txBody>
      </p:sp>
      <p:sp>
        <p:nvSpPr>
          <p:cNvPr id="8" name="椭圆 29">
            <a:extLst>
              <a:ext uri="{FF2B5EF4-FFF2-40B4-BE49-F238E27FC236}">
                <a16:creationId xmlns:a16="http://schemas.microsoft.com/office/drawing/2014/main" id="{8093B208-8DCF-C34D-9F81-1A09B4D126E2}"/>
              </a:ext>
            </a:extLst>
          </p:cNvPr>
          <p:cNvSpPr/>
          <p:nvPr/>
        </p:nvSpPr>
        <p:spPr bwMode="auto">
          <a:xfrm>
            <a:off x="3627185" y="2167097"/>
            <a:ext cx="645347" cy="417797"/>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latin typeface="Arial" panose="020B0604020202020204"/>
              <a:ea typeface="微软雅黑" panose="020B0503020204020204" pitchFamily="34" charset="-122"/>
              <a:sym typeface="Arial" panose="020B0604020202020204"/>
            </a:endParaRPr>
          </a:p>
        </p:txBody>
      </p:sp>
      <p:cxnSp>
        <p:nvCxnSpPr>
          <p:cNvPr id="9" name="直接连接符 76">
            <a:extLst>
              <a:ext uri="{FF2B5EF4-FFF2-40B4-BE49-F238E27FC236}">
                <a16:creationId xmlns:a16="http://schemas.microsoft.com/office/drawing/2014/main" id="{99608696-374F-AC49-8424-C81639859DDF}"/>
              </a:ext>
            </a:extLst>
          </p:cNvPr>
          <p:cNvCxnSpPr/>
          <p:nvPr/>
        </p:nvCxnSpPr>
        <p:spPr bwMode="auto">
          <a:xfrm>
            <a:off x="6401281" y="2067529"/>
            <a:ext cx="0" cy="28796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19">
            <a:extLst>
              <a:ext uri="{FF2B5EF4-FFF2-40B4-BE49-F238E27FC236}">
                <a16:creationId xmlns:a16="http://schemas.microsoft.com/office/drawing/2014/main" id="{F88A94B1-F35E-934E-950B-8046DC3D39B4}"/>
              </a:ext>
            </a:extLst>
          </p:cNvPr>
          <p:cNvSpPr txBox="1"/>
          <p:nvPr/>
        </p:nvSpPr>
        <p:spPr bwMode="auto">
          <a:xfrm>
            <a:off x="6478100" y="2922011"/>
            <a:ext cx="1992815" cy="338554"/>
          </a:xfrm>
          <a:prstGeom prst="rect">
            <a:avLst/>
          </a:prstGeom>
          <a:noFill/>
        </p:spPr>
        <p:txBody>
          <a:bodyPr>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1600" b="1" dirty="0">
                <a:latin typeface="+mj-ea"/>
                <a:ea typeface="+mj-ea"/>
                <a:sym typeface="Arial" panose="020B0604020202020204"/>
              </a:rPr>
              <a:t>标题文字添加</a:t>
            </a:r>
            <a:endParaRPr lang="en-US" sz="1600" b="1" dirty="0">
              <a:latin typeface="+mj-ea"/>
              <a:ea typeface="+mj-ea"/>
              <a:sym typeface="Arial" panose="020B0604020202020204"/>
            </a:endParaRPr>
          </a:p>
        </p:txBody>
      </p:sp>
      <p:sp>
        <p:nvSpPr>
          <p:cNvPr id="11" name="椭圆 30">
            <a:extLst>
              <a:ext uri="{FF2B5EF4-FFF2-40B4-BE49-F238E27FC236}">
                <a16:creationId xmlns:a16="http://schemas.microsoft.com/office/drawing/2014/main" id="{38DF7D37-0866-BA44-A1E6-46868AD5CE55}"/>
              </a:ext>
            </a:extLst>
          </p:cNvPr>
          <p:cNvSpPr/>
          <p:nvPr/>
        </p:nvSpPr>
        <p:spPr bwMode="auto">
          <a:xfrm>
            <a:off x="6578304" y="2122194"/>
            <a:ext cx="645347" cy="531032"/>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latin typeface="Arial" panose="020B0604020202020204"/>
              <a:ea typeface="微软雅黑" panose="020B0503020204020204" pitchFamily="34" charset="-122"/>
              <a:sym typeface="Arial" panose="020B0604020202020204"/>
            </a:endParaRPr>
          </a:p>
        </p:txBody>
      </p:sp>
      <p:cxnSp>
        <p:nvCxnSpPr>
          <p:cNvPr id="12" name="直接连接符 84">
            <a:extLst>
              <a:ext uri="{FF2B5EF4-FFF2-40B4-BE49-F238E27FC236}">
                <a16:creationId xmlns:a16="http://schemas.microsoft.com/office/drawing/2014/main" id="{963807EB-0705-BC4F-A3E5-8587B8FBB480}"/>
              </a:ext>
            </a:extLst>
          </p:cNvPr>
          <p:cNvCxnSpPr/>
          <p:nvPr/>
        </p:nvCxnSpPr>
        <p:spPr bwMode="auto">
          <a:xfrm>
            <a:off x="9242601" y="2067529"/>
            <a:ext cx="0" cy="28796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9">
            <a:extLst>
              <a:ext uri="{FF2B5EF4-FFF2-40B4-BE49-F238E27FC236}">
                <a16:creationId xmlns:a16="http://schemas.microsoft.com/office/drawing/2014/main" id="{3811A0CB-92BF-A740-9E61-7635EF54FF7B}"/>
              </a:ext>
            </a:extLst>
          </p:cNvPr>
          <p:cNvSpPr txBox="1"/>
          <p:nvPr/>
        </p:nvSpPr>
        <p:spPr bwMode="auto">
          <a:xfrm>
            <a:off x="9323904" y="2922011"/>
            <a:ext cx="1992813" cy="338554"/>
          </a:xfrm>
          <a:prstGeom prst="rect">
            <a:avLst/>
          </a:prstGeom>
          <a:noFill/>
        </p:spPr>
        <p:txBody>
          <a:bodyPr>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1600" b="1" dirty="0">
                <a:latin typeface="+mj-ea"/>
                <a:ea typeface="+mj-ea"/>
                <a:sym typeface="Arial" panose="020B0604020202020204"/>
              </a:rPr>
              <a:t>标题文字添加</a:t>
            </a:r>
            <a:endParaRPr lang="en-US" sz="1600" b="1" dirty="0">
              <a:latin typeface="+mj-ea"/>
              <a:ea typeface="+mj-ea"/>
              <a:sym typeface="Arial" panose="020B0604020202020204"/>
            </a:endParaRPr>
          </a:p>
        </p:txBody>
      </p:sp>
      <p:sp>
        <p:nvSpPr>
          <p:cNvPr id="14" name="椭圆 31">
            <a:extLst>
              <a:ext uri="{FF2B5EF4-FFF2-40B4-BE49-F238E27FC236}">
                <a16:creationId xmlns:a16="http://schemas.microsoft.com/office/drawing/2014/main" id="{60F1F817-F388-9242-89FA-73F74D0F9419}"/>
              </a:ext>
            </a:extLst>
          </p:cNvPr>
          <p:cNvSpPr/>
          <p:nvPr/>
        </p:nvSpPr>
        <p:spPr bwMode="auto">
          <a:xfrm>
            <a:off x="9419624" y="2159287"/>
            <a:ext cx="645348" cy="454892"/>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latin typeface="Arial" panose="020B0604020202020204"/>
              <a:ea typeface="微软雅黑" panose="020B0503020204020204" pitchFamily="34" charset="-122"/>
              <a:sym typeface="Arial" panose="020B0604020202020204"/>
            </a:endParaRPr>
          </a:p>
        </p:txBody>
      </p:sp>
      <p:sp>
        <p:nvSpPr>
          <p:cNvPr id="15" name="矩形 14">
            <a:extLst>
              <a:ext uri="{FF2B5EF4-FFF2-40B4-BE49-F238E27FC236}">
                <a16:creationId xmlns:a16="http://schemas.microsoft.com/office/drawing/2014/main" id="{1C3727FC-F0A1-ED44-9BC4-F521291093D1}"/>
              </a:ext>
            </a:extLst>
          </p:cNvPr>
          <p:cNvSpPr/>
          <p:nvPr/>
        </p:nvSpPr>
        <p:spPr>
          <a:xfrm>
            <a:off x="670365" y="3406625"/>
            <a:ext cx="2544856" cy="102739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单击此处添加您的文字内容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本模板的所有素材和逻辑图表均可自由编辑替换和移动</a:t>
            </a:r>
          </a:p>
        </p:txBody>
      </p:sp>
      <p:sp>
        <p:nvSpPr>
          <p:cNvPr id="16" name="矩形 15">
            <a:extLst>
              <a:ext uri="{FF2B5EF4-FFF2-40B4-BE49-F238E27FC236}">
                <a16:creationId xmlns:a16="http://schemas.microsoft.com/office/drawing/2014/main" id="{264539D4-6B25-CF45-A700-F5D072171E83}"/>
              </a:ext>
            </a:extLst>
          </p:cNvPr>
          <p:cNvSpPr/>
          <p:nvPr/>
        </p:nvSpPr>
        <p:spPr>
          <a:xfrm>
            <a:off x="3511684" y="3406625"/>
            <a:ext cx="2544856" cy="102739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单击此处添加您的文字内容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本模板的所有素材和逻辑图表均可自由编辑替换和移动</a:t>
            </a:r>
          </a:p>
        </p:txBody>
      </p:sp>
      <p:sp>
        <p:nvSpPr>
          <p:cNvPr id="17" name="矩形 16">
            <a:extLst>
              <a:ext uri="{FF2B5EF4-FFF2-40B4-BE49-F238E27FC236}">
                <a16:creationId xmlns:a16="http://schemas.microsoft.com/office/drawing/2014/main" id="{1D86DB19-C524-B648-97F9-39DB860197CD}"/>
              </a:ext>
            </a:extLst>
          </p:cNvPr>
          <p:cNvSpPr/>
          <p:nvPr/>
        </p:nvSpPr>
        <p:spPr>
          <a:xfrm>
            <a:off x="6493174" y="3406624"/>
            <a:ext cx="2544856" cy="102739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单击此处添加您的文字内容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本模板的所有素材和逻辑图表均可自由编辑替换和移动</a:t>
            </a:r>
          </a:p>
        </p:txBody>
      </p:sp>
      <p:sp>
        <p:nvSpPr>
          <p:cNvPr id="18" name="矩形 17">
            <a:extLst>
              <a:ext uri="{FF2B5EF4-FFF2-40B4-BE49-F238E27FC236}">
                <a16:creationId xmlns:a16="http://schemas.microsoft.com/office/drawing/2014/main" id="{E1A97174-CB9F-CE4A-90FC-4AAD7D4F0EA6}"/>
              </a:ext>
            </a:extLst>
          </p:cNvPr>
          <p:cNvSpPr/>
          <p:nvPr/>
        </p:nvSpPr>
        <p:spPr>
          <a:xfrm>
            <a:off x="9352399" y="3406624"/>
            <a:ext cx="2544856" cy="102739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单击此处添加您的文字内容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本模板的所有素材和逻辑图表</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均可自由编辑替换和移动</a:t>
            </a:r>
          </a:p>
        </p:txBody>
      </p:sp>
      <p:sp>
        <p:nvSpPr>
          <p:cNvPr id="19" name="平行四边形 18">
            <a:extLst>
              <a:ext uri="{FF2B5EF4-FFF2-40B4-BE49-F238E27FC236}">
                <a16:creationId xmlns:a16="http://schemas.microsoft.com/office/drawing/2014/main" id="{2CE7099E-4659-E049-8A0B-414A9F82A9EA}"/>
              </a:ext>
            </a:extLst>
          </p:cNvPr>
          <p:cNvSpPr/>
          <p:nvPr/>
        </p:nvSpPr>
        <p:spPr>
          <a:xfrm>
            <a:off x="469900" y="4838218"/>
            <a:ext cx="2501900" cy="563609"/>
          </a:xfrm>
          <a:prstGeom prst="parallelogram">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请输入标题</a:t>
            </a:r>
          </a:p>
        </p:txBody>
      </p:sp>
      <p:sp>
        <p:nvSpPr>
          <p:cNvPr id="20" name="平行四边形 19">
            <a:extLst>
              <a:ext uri="{FF2B5EF4-FFF2-40B4-BE49-F238E27FC236}">
                <a16:creationId xmlns:a16="http://schemas.microsoft.com/office/drawing/2014/main" id="{2D76F023-455B-4645-87F3-D51F8E1519E7}"/>
              </a:ext>
            </a:extLst>
          </p:cNvPr>
          <p:cNvSpPr/>
          <p:nvPr/>
        </p:nvSpPr>
        <p:spPr>
          <a:xfrm>
            <a:off x="3316541" y="4838218"/>
            <a:ext cx="2501900" cy="563609"/>
          </a:xfrm>
          <a:prstGeom prst="parallelogram">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请输入标题</a:t>
            </a:r>
          </a:p>
        </p:txBody>
      </p:sp>
      <p:sp>
        <p:nvSpPr>
          <p:cNvPr id="21" name="平行四边形 20">
            <a:extLst>
              <a:ext uri="{FF2B5EF4-FFF2-40B4-BE49-F238E27FC236}">
                <a16:creationId xmlns:a16="http://schemas.microsoft.com/office/drawing/2014/main" id="{6939F0ED-661F-284A-BFB6-2CFB084658AF}"/>
              </a:ext>
            </a:extLst>
          </p:cNvPr>
          <p:cNvSpPr/>
          <p:nvPr/>
        </p:nvSpPr>
        <p:spPr>
          <a:xfrm>
            <a:off x="6291483" y="4838218"/>
            <a:ext cx="2501900" cy="563609"/>
          </a:xfrm>
          <a:prstGeom prst="parallelogram">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请输入标题</a:t>
            </a:r>
          </a:p>
        </p:txBody>
      </p:sp>
      <p:sp>
        <p:nvSpPr>
          <p:cNvPr id="22" name="平行四边形 21">
            <a:extLst>
              <a:ext uri="{FF2B5EF4-FFF2-40B4-BE49-F238E27FC236}">
                <a16:creationId xmlns:a16="http://schemas.microsoft.com/office/drawing/2014/main" id="{0BE91164-0DFB-CD4D-A23E-8B995F77681F}"/>
              </a:ext>
            </a:extLst>
          </p:cNvPr>
          <p:cNvSpPr/>
          <p:nvPr/>
        </p:nvSpPr>
        <p:spPr>
          <a:xfrm>
            <a:off x="9138124" y="4838218"/>
            <a:ext cx="2501900" cy="563609"/>
          </a:xfrm>
          <a:prstGeom prst="parallelogram">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请输入标题</a:t>
            </a: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19651542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13F9EF-C0EC-494E-A946-3C191E9BCA2A}"/>
              </a:ext>
            </a:extLst>
          </p:cNvPr>
          <p:cNvSpPr txBox="1"/>
          <p:nvPr/>
        </p:nvSpPr>
        <p:spPr>
          <a:xfrm>
            <a:off x="469900" y="190500"/>
            <a:ext cx="2646878" cy="461665"/>
          </a:xfrm>
          <a:prstGeom prst="rect">
            <a:avLst/>
          </a:prstGeom>
          <a:noFill/>
        </p:spPr>
        <p:txBody>
          <a:bodyPr wrap="none" rtlCol="0">
            <a:spAutoFit/>
          </a:bodyPr>
          <a:lstStyle/>
          <a:p>
            <a:r>
              <a:rPr kumimoji="1" lang="zh-CN" altLang="en-US" sz="2400" i="1">
                <a:solidFill>
                  <a:schemeClr val="bg1"/>
                </a:solidFill>
              </a:rPr>
              <a:t>下月工作目标制定</a:t>
            </a:r>
          </a:p>
        </p:txBody>
      </p:sp>
      <p:sp>
        <p:nvSpPr>
          <p:cNvPr id="3" name="Freeform 2">
            <a:extLst>
              <a:ext uri="{FF2B5EF4-FFF2-40B4-BE49-F238E27FC236}">
                <a16:creationId xmlns:a16="http://schemas.microsoft.com/office/drawing/2014/main" id="{1C3EC615-38E1-DD4A-A1DF-45B917313BF0}"/>
              </a:ext>
            </a:extLst>
          </p:cNvPr>
          <p:cNvSpPr>
            <a:spLocks noChangeArrowheads="1"/>
          </p:cNvSpPr>
          <p:nvPr/>
        </p:nvSpPr>
        <p:spPr bwMode="auto">
          <a:xfrm>
            <a:off x="2557421" y="1446213"/>
            <a:ext cx="6129886" cy="5168900"/>
          </a:xfrm>
          <a:custGeom>
            <a:avLst/>
            <a:gdLst>
              <a:gd name="T0" fmla="*/ 0 w 3668"/>
              <a:gd name="T1" fmla="*/ 2147483647 h 3785"/>
              <a:gd name="T2" fmla="*/ 361524104 w 3668"/>
              <a:gd name="T3" fmla="*/ 2147483647 h 3785"/>
              <a:gd name="T4" fmla="*/ 735908169 w 3668"/>
              <a:gd name="T5" fmla="*/ 2147483647 h 3785"/>
              <a:gd name="T6" fmla="*/ 1140300002 w 3668"/>
              <a:gd name="T7" fmla="*/ 2121163345 h 3785"/>
              <a:gd name="T8" fmla="*/ 1646146616 w 3668"/>
              <a:gd name="T9" fmla="*/ 1908378373 h 3785"/>
              <a:gd name="T10" fmla="*/ 2147483647 w 3668"/>
              <a:gd name="T11" fmla="*/ 1648839571 h 3785"/>
              <a:gd name="T12" fmla="*/ 2147483647 w 3668"/>
              <a:gd name="T13" fmla="*/ 1455138851 h 3785"/>
              <a:gd name="T14" fmla="*/ 2147483647 w 3668"/>
              <a:gd name="T15" fmla="*/ 1330140269 h 3785"/>
              <a:gd name="T16" fmla="*/ 2147483647 w 3668"/>
              <a:gd name="T17" fmla="*/ 1127852271 h 3785"/>
              <a:gd name="T18" fmla="*/ 2147483647 w 3668"/>
              <a:gd name="T19" fmla="*/ 935105911 h 3785"/>
              <a:gd name="T20" fmla="*/ 2147483647 w 3668"/>
              <a:gd name="T21" fmla="*/ 732816936 h 3785"/>
              <a:gd name="T22" fmla="*/ 2147483647 w 3668"/>
              <a:gd name="T23" fmla="*/ 578239081 h 3785"/>
              <a:gd name="T24" fmla="*/ 2147483647 w 3668"/>
              <a:gd name="T25" fmla="*/ 336829195 h 3785"/>
              <a:gd name="T26" fmla="*/ 2147483647 w 3668"/>
              <a:gd name="T27" fmla="*/ 240455527 h 3785"/>
              <a:gd name="T28" fmla="*/ 2147483647 w 3668"/>
              <a:gd name="T29" fmla="*/ 0 h 3785"/>
              <a:gd name="T30" fmla="*/ 2147483647 w 3668"/>
              <a:gd name="T31" fmla="*/ 655528497 h 3785"/>
              <a:gd name="T32" fmla="*/ 2147483647 w 3668"/>
              <a:gd name="T33" fmla="*/ 500949665 h 3785"/>
              <a:gd name="T34" fmla="*/ 2147483647 w 3668"/>
              <a:gd name="T35" fmla="*/ 790068717 h 3785"/>
              <a:gd name="T36" fmla="*/ 2147483647 w 3668"/>
              <a:gd name="T37" fmla="*/ 1146935547 h 3785"/>
              <a:gd name="T38" fmla="*/ 2147483647 w 3668"/>
              <a:gd name="T39" fmla="*/ 1445597213 h 3785"/>
              <a:gd name="T40" fmla="*/ 2147483647 w 3668"/>
              <a:gd name="T41" fmla="*/ 1658381209 h 3785"/>
              <a:gd name="T42" fmla="*/ 2147483647 w 3668"/>
              <a:gd name="T43" fmla="*/ 1879753459 h 3785"/>
              <a:gd name="T44" fmla="*/ 2147483647 w 3668"/>
              <a:gd name="T45" fmla="*/ 2082041458 h 3785"/>
              <a:gd name="T46" fmla="*/ 2147483647 w 3668"/>
              <a:gd name="T47" fmla="*/ 2147483647 h 3785"/>
              <a:gd name="T48" fmla="*/ 2147483647 w 3668"/>
              <a:gd name="T49" fmla="*/ 2147483647 h 3785"/>
              <a:gd name="T50" fmla="*/ 2147483647 w 3668"/>
              <a:gd name="T51" fmla="*/ 2147483647 h 3785"/>
              <a:gd name="T52" fmla="*/ 2147483647 w 3668"/>
              <a:gd name="T53" fmla="*/ 2147483647 h 3785"/>
              <a:gd name="T54" fmla="*/ 2147483647 w 3668"/>
              <a:gd name="T55" fmla="*/ 2147483647 h 3785"/>
              <a:gd name="T56" fmla="*/ 0 w 3668"/>
              <a:gd name="T57" fmla="*/ 2147483647 h 3785"/>
              <a:gd name="T58" fmla="*/ 0 w 3668"/>
              <a:gd name="T59" fmla="*/ 2147483647 h 37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668" h="3785">
                <a:moveTo>
                  <a:pt x="0" y="2742"/>
                </a:moveTo>
                <a:lnTo>
                  <a:pt x="253" y="2556"/>
                </a:lnTo>
                <a:lnTo>
                  <a:pt x="515" y="2395"/>
                </a:lnTo>
                <a:lnTo>
                  <a:pt x="798" y="2223"/>
                </a:lnTo>
                <a:lnTo>
                  <a:pt x="1152" y="2000"/>
                </a:lnTo>
                <a:lnTo>
                  <a:pt x="1587" y="1728"/>
                </a:lnTo>
                <a:lnTo>
                  <a:pt x="1869" y="1525"/>
                </a:lnTo>
                <a:lnTo>
                  <a:pt x="2061" y="1394"/>
                </a:lnTo>
                <a:lnTo>
                  <a:pt x="2324" y="1182"/>
                </a:lnTo>
                <a:lnTo>
                  <a:pt x="2557" y="980"/>
                </a:lnTo>
                <a:lnTo>
                  <a:pt x="2769" y="768"/>
                </a:lnTo>
                <a:lnTo>
                  <a:pt x="2941" y="606"/>
                </a:lnTo>
                <a:lnTo>
                  <a:pt x="3193" y="353"/>
                </a:lnTo>
                <a:lnTo>
                  <a:pt x="3011" y="252"/>
                </a:lnTo>
                <a:lnTo>
                  <a:pt x="3648" y="0"/>
                </a:lnTo>
                <a:lnTo>
                  <a:pt x="3668" y="687"/>
                </a:lnTo>
                <a:lnTo>
                  <a:pt x="3466" y="525"/>
                </a:lnTo>
                <a:lnTo>
                  <a:pt x="3213" y="828"/>
                </a:lnTo>
                <a:lnTo>
                  <a:pt x="2910" y="1202"/>
                </a:lnTo>
                <a:lnTo>
                  <a:pt x="2698" y="1515"/>
                </a:lnTo>
                <a:lnTo>
                  <a:pt x="2597" y="1738"/>
                </a:lnTo>
                <a:lnTo>
                  <a:pt x="2496" y="1970"/>
                </a:lnTo>
                <a:lnTo>
                  <a:pt x="2435" y="2182"/>
                </a:lnTo>
                <a:lnTo>
                  <a:pt x="2375" y="2384"/>
                </a:lnTo>
                <a:lnTo>
                  <a:pt x="2264" y="2779"/>
                </a:lnTo>
                <a:lnTo>
                  <a:pt x="2183" y="3152"/>
                </a:lnTo>
                <a:lnTo>
                  <a:pt x="2122" y="3445"/>
                </a:lnTo>
                <a:lnTo>
                  <a:pt x="2042" y="3785"/>
                </a:lnTo>
                <a:lnTo>
                  <a:pt x="0" y="3785"/>
                </a:lnTo>
                <a:lnTo>
                  <a:pt x="0" y="2742"/>
                </a:lnTo>
                <a:close/>
              </a:path>
            </a:pathLst>
          </a:custGeom>
          <a:gradFill rotWithShape="1">
            <a:gsLst>
              <a:gs pos="0">
                <a:srgbClr val="BFBFBF"/>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lIns="62873" tIns="31437" rIns="62873" bIns="31437" anchor="ctr"/>
          <a:lstStyle/>
          <a:p>
            <a:endParaRPr lang="zh-CN" altLang="en-US">
              <a:latin typeface="+mn-ea"/>
            </a:endParaRPr>
          </a:p>
        </p:txBody>
      </p:sp>
      <p:sp>
        <p:nvSpPr>
          <p:cNvPr id="4" name="平行四边形 3">
            <a:extLst>
              <a:ext uri="{FF2B5EF4-FFF2-40B4-BE49-F238E27FC236}">
                <a16:creationId xmlns:a16="http://schemas.microsoft.com/office/drawing/2014/main" id="{8AA755AC-431D-FA48-B37C-9E01212C9202}"/>
              </a:ext>
            </a:extLst>
          </p:cNvPr>
          <p:cNvSpPr/>
          <p:nvPr/>
        </p:nvSpPr>
        <p:spPr>
          <a:xfrm>
            <a:off x="4162021" y="4726434"/>
            <a:ext cx="2223804" cy="410582"/>
          </a:xfrm>
          <a:prstGeom prst="parallelogram">
            <a:avLst/>
          </a:prstGeom>
          <a:solidFill>
            <a:srgbClr val="08005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anchor="ctr"/>
          <a:lstStyle/>
          <a:p>
            <a:pPr algn="ctr" eaLnBrk="1" fontAlgn="auto" hangingPunct="1">
              <a:defRPr/>
            </a:pPr>
            <a:r>
              <a:rPr lang="en-US" altLang="zh-CN" sz="1400" noProof="1">
                <a:latin typeface="+mn-ea"/>
              </a:rPr>
              <a:t>20XX</a:t>
            </a:r>
            <a:r>
              <a:rPr lang="zh-CN" altLang="en-US" sz="1400" noProof="1">
                <a:latin typeface="+mn-ea"/>
              </a:rPr>
              <a:t>年</a:t>
            </a:r>
            <a:r>
              <a:rPr lang="en-US" altLang="zh-CN" sz="1400" noProof="1">
                <a:latin typeface="+mn-ea"/>
              </a:rPr>
              <a:t>X</a:t>
            </a:r>
            <a:r>
              <a:rPr lang="zh-CN" altLang="en-US" sz="1400" noProof="1">
                <a:latin typeface="+mn-ea"/>
              </a:rPr>
              <a:t>月</a:t>
            </a:r>
          </a:p>
        </p:txBody>
      </p:sp>
      <p:sp>
        <p:nvSpPr>
          <p:cNvPr id="5" name="平行四边形 4">
            <a:extLst>
              <a:ext uri="{FF2B5EF4-FFF2-40B4-BE49-F238E27FC236}">
                <a16:creationId xmlns:a16="http://schemas.microsoft.com/office/drawing/2014/main" id="{BE318B24-84E7-2A40-8A2F-940CD1B00EDF}"/>
              </a:ext>
            </a:extLst>
          </p:cNvPr>
          <p:cNvSpPr/>
          <p:nvPr/>
        </p:nvSpPr>
        <p:spPr>
          <a:xfrm>
            <a:off x="5094154" y="3838688"/>
            <a:ext cx="2226024" cy="410582"/>
          </a:xfrm>
          <a:prstGeom prst="parallelogram">
            <a:avLst/>
          </a:prstGeom>
          <a:solidFill>
            <a:srgbClr val="08005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anchor="ctr"/>
          <a:lstStyle/>
          <a:p>
            <a:pPr algn="ctr" eaLnBrk="1" fontAlgn="auto" hangingPunct="1">
              <a:defRPr/>
            </a:pPr>
            <a:r>
              <a:rPr lang="en-US" altLang="zh-CN" sz="1400" noProof="1">
                <a:latin typeface="+mn-ea"/>
              </a:rPr>
              <a:t>20XX</a:t>
            </a:r>
            <a:r>
              <a:rPr lang="zh-CN" altLang="en-US" sz="1400" noProof="1">
                <a:latin typeface="+mn-ea"/>
              </a:rPr>
              <a:t>年</a:t>
            </a:r>
            <a:r>
              <a:rPr lang="en-US" altLang="zh-CN" sz="1400" noProof="1">
                <a:latin typeface="+mn-ea"/>
              </a:rPr>
              <a:t>X</a:t>
            </a:r>
            <a:r>
              <a:rPr lang="zh-CN" altLang="en-US" sz="1400" noProof="1">
                <a:latin typeface="+mn-ea"/>
              </a:rPr>
              <a:t>月</a:t>
            </a:r>
          </a:p>
        </p:txBody>
      </p:sp>
      <p:sp>
        <p:nvSpPr>
          <p:cNvPr id="6" name="平行四边形 5">
            <a:extLst>
              <a:ext uri="{FF2B5EF4-FFF2-40B4-BE49-F238E27FC236}">
                <a16:creationId xmlns:a16="http://schemas.microsoft.com/office/drawing/2014/main" id="{DAB01F0E-EDA0-7949-A54F-BE23DDB363FA}"/>
              </a:ext>
            </a:extLst>
          </p:cNvPr>
          <p:cNvSpPr/>
          <p:nvPr/>
        </p:nvSpPr>
        <p:spPr>
          <a:xfrm>
            <a:off x="5788816" y="2982013"/>
            <a:ext cx="2226022" cy="412802"/>
          </a:xfrm>
          <a:prstGeom prst="parallelogram">
            <a:avLst/>
          </a:prstGeom>
          <a:solidFill>
            <a:srgbClr val="08005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anchor="ctr"/>
          <a:lstStyle/>
          <a:p>
            <a:pPr algn="ctr" eaLnBrk="1" fontAlgn="auto" hangingPunct="1">
              <a:defRPr/>
            </a:pPr>
            <a:r>
              <a:rPr lang="en-US" altLang="zh-CN" sz="1400" noProof="1">
                <a:latin typeface="+mn-ea"/>
              </a:rPr>
              <a:t>20XX</a:t>
            </a:r>
            <a:r>
              <a:rPr lang="zh-CN" altLang="en-US" sz="1400" noProof="1">
                <a:latin typeface="+mn-ea"/>
              </a:rPr>
              <a:t>年</a:t>
            </a:r>
            <a:r>
              <a:rPr lang="en-US" altLang="zh-CN" sz="1400" noProof="1">
                <a:latin typeface="+mn-ea"/>
              </a:rPr>
              <a:t>X</a:t>
            </a:r>
            <a:r>
              <a:rPr lang="zh-CN" altLang="en-US" sz="1400" noProof="1">
                <a:latin typeface="+mn-ea"/>
              </a:rPr>
              <a:t>月</a:t>
            </a:r>
          </a:p>
        </p:txBody>
      </p:sp>
      <p:sp>
        <p:nvSpPr>
          <p:cNvPr id="7" name="平行四边形 6">
            <a:extLst>
              <a:ext uri="{FF2B5EF4-FFF2-40B4-BE49-F238E27FC236}">
                <a16:creationId xmlns:a16="http://schemas.microsoft.com/office/drawing/2014/main" id="{A51345B2-F8AF-0A49-90E9-DEBCBCB23C35}"/>
              </a:ext>
            </a:extLst>
          </p:cNvPr>
          <p:cNvSpPr/>
          <p:nvPr/>
        </p:nvSpPr>
        <p:spPr>
          <a:xfrm>
            <a:off x="6570032" y="2174165"/>
            <a:ext cx="2223804" cy="410582"/>
          </a:xfrm>
          <a:prstGeom prst="parallelogram">
            <a:avLst/>
          </a:prstGeom>
          <a:solidFill>
            <a:srgbClr val="08005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anchor="ctr"/>
          <a:lstStyle/>
          <a:p>
            <a:pPr algn="ctr" eaLnBrk="1" fontAlgn="auto" hangingPunct="1">
              <a:defRPr/>
            </a:pPr>
            <a:r>
              <a:rPr lang="en-US" altLang="zh-CN" sz="1400" noProof="1">
                <a:latin typeface="+mn-ea"/>
              </a:rPr>
              <a:t>20XX</a:t>
            </a:r>
            <a:r>
              <a:rPr lang="zh-CN" altLang="en-US" sz="1400" noProof="1">
                <a:latin typeface="+mn-ea"/>
              </a:rPr>
              <a:t>年</a:t>
            </a:r>
            <a:r>
              <a:rPr lang="en-US" altLang="zh-CN" sz="1400" noProof="1">
                <a:latin typeface="+mn-ea"/>
              </a:rPr>
              <a:t>X</a:t>
            </a:r>
            <a:r>
              <a:rPr lang="zh-CN" altLang="en-US" sz="1400" noProof="1">
                <a:latin typeface="+mn-ea"/>
              </a:rPr>
              <a:t>月</a:t>
            </a:r>
          </a:p>
        </p:txBody>
      </p:sp>
      <p:sp>
        <p:nvSpPr>
          <p:cNvPr id="8" name="平行四边形 7">
            <a:extLst>
              <a:ext uri="{FF2B5EF4-FFF2-40B4-BE49-F238E27FC236}">
                <a16:creationId xmlns:a16="http://schemas.microsoft.com/office/drawing/2014/main" id="{FFB5A959-CCEF-CF4F-8A6D-852F7F2908C6}"/>
              </a:ext>
            </a:extLst>
          </p:cNvPr>
          <p:cNvSpPr/>
          <p:nvPr/>
        </p:nvSpPr>
        <p:spPr>
          <a:xfrm>
            <a:off x="3278714" y="5538722"/>
            <a:ext cx="2223804" cy="412802"/>
          </a:xfrm>
          <a:prstGeom prst="parallelogram">
            <a:avLst/>
          </a:prstGeom>
          <a:solidFill>
            <a:srgbClr val="08005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anchor="ctr"/>
          <a:lstStyle/>
          <a:p>
            <a:pPr algn="ctr" eaLnBrk="1" fontAlgn="auto" hangingPunct="1">
              <a:defRPr/>
            </a:pPr>
            <a:r>
              <a:rPr lang="en-US" altLang="zh-CN" sz="1400" noProof="1">
                <a:latin typeface="+mn-ea"/>
              </a:rPr>
              <a:t>20XX</a:t>
            </a:r>
            <a:r>
              <a:rPr lang="zh-CN" altLang="en-US" sz="1400" noProof="1">
                <a:latin typeface="+mn-ea"/>
              </a:rPr>
              <a:t>年</a:t>
            </a:r>
            <a:r>
              <a:rPr lang="en-US" altLang="zh-CN" sz="1400" noProof="1">
                <a:latin typeface="+mn-ea"/>
              </a:rPr>
              <a:t>X</a:t>
            </a:r>
            <a:r>
              <a:rPr lang="zh-CN" altLang="en-US" sz="1400" noProof="1">
                <a:latin typeface="+mn-ea"/>
              </a:rPr>
              <a:t>月</a:t>
            </a:r>
          </a:p>
        </p:txBody>
      </p:sp>
      <p:sp>
        <p:nvSpPr>
          <p:cNvPr id="9" name="矩形 8">
            <a:extLst>
              <a:ext uri="{FF2B5EF4-FFF2-40B4-BE49-F238E27FC236}">
                <a16:creationId xmlns:a16="http://schemas.microsoft.com/office/drawing/2014/main" id="{7244653C-50BF-8445-AD80-228067CB525D}"/>
              </a:ext>
            </a:extLst>
          </p:cNvPr>
          <p:cNvSpPr>
            <a:spLocks noChangeArrowheads="1"/>
          </p:cNvSpPr>
          <p:nvPr/>
        </p:nvSpPr>
        <p:spPr bwMode="auto">
          <a:xfrm>
            <a:off x="6584320" y="5526377"/>
            <a:ext cx="2206049" cy="654868"/>
          </a:xfrm>
          <a:prstGeom prst="rect">
            <a:avLst/>
          </a:prstGeom>
          <a:noFill/>
          <a:ln w="3175">
            <a:solidFill>
              <a:schemeClr val="bg1">
                <a:lumMod val="75000"/>
              </a:schemeClr>
            </a:solidFill>
            <a:prstDash val="dash"/>
            <a:round/>
          </a:ln>
          <a:extLst>
            <a:ext uri="{909E8E84-426E-40DD-AFC4-6F175D3DCCD1}">
              <a14:hiddenFill xmlns:a14="http://schemas.microsoft.com/office/drawing/2010/main">
                <a:solidFill>
                  <a:srgbClr val="FFFFFF"/>
                </a:solidFill>
              </a14:hiddenFill>
            </a:ext>
          </a:extLst>
        </p:spPr>
        <p:txBody>
          <a:bodyPr lIns="62873" tIns="31437" rIns="62873" bIns="31437">
            <a:spAutoFit/>
          </a:bodyPr>
          <a:lstStyle/>
          <a:p>
            <a:pPr algn="ctr" eaLnBrk="1" hangingPunct="1">
              <a:lnSpc>
                <a:spcPct val="150000"/>
              </a:lnSpc>
            </a:pPr>
            <a:r>
              <a:rPr lang="zh-CN" altLang="en-US" sz="1400">
                <a:solidFill>
                  <a:srgbClr val="404040"/>
                </a:solidFill>
                <a:latin typeface="+mn-ea"/>
              </a:rPr>
              <a:t>单击此处添加文本</a:t>
            </a:r>
            <a:endParaRPr lang="en-US" altLang="zh-CN" sz="1400">
              <a:solidFill>
                <a:srgbClr val="404040"/>
              </a:solidFill>
              <a:latin typeface="+mn-ea"/>
            </a:endParaRPr>
          </a:p>
          <a:p>
            <a:pPr algn="ctr" eaLnBrk="1" hangingPunct="1">
              <a:lnSpc>
                <a:spcPct val="150000"/>
              </a:lnSpc>
            </a:pPr>
            <a:r>
              <a:rPr lang="zh-CN" altLang="en-US" sz="1400">
                <a:solidFill>
                  <a:srgbClr val="404040"/>
                </a:solidFill>
                <a:latin typeface="+mn-ea"/>
              </a:rPr>
              <a:t>单击此处添加文本</a:t>
            </a:r>
          </a:p>
        </p:txBody>
      </p:sp>
      <p:sp>
        <p:nvSpPr>
          <p:cNvPr id="10" name="矩形 9">
            <a:extLst>
              <a:ext uri="{FF2B5EF4-FFF2-40B4-BE49-F238E27FC236}">
                <a16:creationId xmlns:a16="http://schemas.microsoft.com/office/drawing/2014/main" id="{33015B4F-2A48-914A-932D-70F458D05A44}"/>
              </a:ext>
            </a:extLst>
          </p:cNvPr>
          <p:cNvSpPr>
            <a:spLocks noChangeArrowheads="1"/>
          </p:cNvSpPr>
          <p:nvPr/>
        </p:nvSpPr>
        <p:spPr bwMode="auto">
          <a:xfrm>
            <a:off x="7172451" y="4654166"/>
            <a:ext cx="2206049" cy="654868"/>
          </a:xfrm>
          <a:prstGeom prst="rect">
            <a:avLst/>
          </a:prstGeom>
          <a:noFill/>
          <a:ln w="3175">
            <a:solidFill>
              <a:schemeClr val="bg1">
                <a:lumMod val="75000"/>
              </a:schemeClr>
            </a:solidFill>
            <a:prstDash val="dash"/>
            <a:round/>
          </a:ln>
          <a:extLst>
            <a:ext uri="{909E8E84-426E-40DD-AFC4-6F175D3DCCD1}">
              <a14:hiddenFill xmlns:a14="http://schemas.microsoft.com/office/drawing/2010/main">
                <a:solidFill>
                  <a:srgbClr val="FFFFFF"/>
                </a:solidFill>
              </a14:hiddenFill>
            </a:ext>
          </a:extLst>
        </p:spPr>
        <p:txBody>
          <a:bodyPr lIns="62873" tIns="31437" rIns="62873" bIns="31437">
            <a:spAutoFit/>
          </a:bodyPr>
          <a:lstStyle/>
          <a:p>
            <a:pPr algn="ctr" eaLnBrk="1" hangingPunct="1">
              <a:lnSpc>
                <a:spcPct val="150000"/>
              </a:lnSpc>
            </a:pPr>
            <a:r>
              <a:rPr lang="zh-CN" altLang="en-US" sz="1400">
                <a:solidFill>
                  <a:srgbClr val="404040"/>
                </a:solidFill>
                <a:latin typeface="+mn-ea"/>
              </a:rPr>
              <a:t>单击此处添加文本</a:t>
            </a:r>
            <a:endParaRPr lang="en-US" altLang="zh-CN" sz="1400">
              <a:solidFill>
                <a:srgbClr val="404040"/>
              </a:solidFill>
              <a:latin typeface="+mn-ea"/>
            </a:endParaRPr>
          </a:p>
          <a:p>
            <a:pPr algn="ctr" eaLnBrk="1" hangingPunct="1">
              <a:lnSpc>
                <a:spcPct val="150000"/>
              </a:lnSpc>
            </a:pPr>
            <a:r>
              <a:rPr lang="zh-CN" altLang="en-US" sz="1400">
                <a:solidFill>
                  <a:srgbClr val="404040"/>
                </a:solidFill>
                <a:latin typeface="+mn-ea"/>
              </a:rPr>
              <a:t>单击此处添加文本</a:t>
            </a:r>
          </a:p>
        </p:txBody>
      </p:sp>
      <p:sp>
        <p:nvSpPr>
          <p:cNvPr id="11" name="矩形 10">
            <a:extLst>
              <a:ext uri="{FF2B5EF4-FFF2-40B4-BE49-F238E27FC236}">
                <a16:creationId xmlns:a16="http://schemas.microsoft.com/office/drawing/2014/main" id="{472F6421-5DA2-4947-9027-611E0AF49BB0}"/>
              </a:ext>
            </a:extLst>
          </p:cNvPr>
          <p:cNvSpPr>
            <a:spLocks noChangeArrowheads="1"/>
          </p:cNvSpPr>
          <p:nvPr/>
        </p:nvSpPr>
        <p:spPr bwMode="auto">
          <a:xfrm>
            <a:off x="7742829" y="3781957"/>
            <a:ext cx="2206049" cy="654868"/>
          </a:xfrm>
          <a:prstGeom prst="rect">
            <a:avLst/>
          </a:prstGeom>
          <a:noFill/>
          <a:ln w="3175">
            <a:solidFill>
              <a:schemeClr val="bg1">
                <a:lumMod val="75000"/>
              </a:schemeClr>
            </a:solidFill>
            <a:prstDash val="dash"/>
            <a:round/>
          </a:ln>
          <a:extLst>
            <a:ext uri="{909E8E84-426E-40DD-AFC4-6F175D3DCCD1}">
              <a14:hiddenFill xmlns:a14="http://schemas.microsoft.com/office/drawing/2010/main">
                <a:solidFill>
                  <a:srgbClr val="FFFFFF"/>
                </a:solidFill>
              </a14:hiddenFill>
            </a:ext>
          </a:extLst>
        </p:spPr>
        <p:txBody>
          <a:bodyPr lIns="62873" tIns="31437" rIns="62873" bIns="31437">
            <a:spAutoFit/>
          </a:bodyPr>
          <a:lstStyle/>
          <a:p>
            <a:pPr algn="ctr" eaLnBrk="1" hangingPunct="1">
              <a:lnSpc>
                <a:spcPct val="150000"/>
              </a:lnSpc>
            </a:pPr>
            <a:r>
              <a:rPr lang="zh-CN" altLang="en-US" sz="1400">
                <a:solidFill>
                  <a:srgbClr val="404040"/>
                </a:solidFill>
                <a:latin typeface="+mn-ea"/>
              </a:rPr>
              <a:t>单击此处添加文本</a:t>
            </a:r>
            <a:endParaRPr lang="en-US" altLang="zh-CN" sz="1400">
              <a:solidFill>
                <a:srgbClr val="404040"/>
              </a:solidFill>
              <a:latin typeface="+mn-ea"/>
            </a:endParaRPr>
          </a:p>
          <a:p>
            <a:pPr algn="ctr" eaLnBrk="1" hangingPunct="1">
              <a:lnSpc>
                <a:spcPct val="150000"/>
              </a:lnSpc>
            </a:pPr>
            <a:r>
              <a:rPr lang="zh-CN" altLang="en-US" sz="1400">
                <a:solidFill>
                  <a:srgbClr val="404040"/>
                </a:solidFill>
                <a:latin typeface="+mn-ea"/>
              </a:rPr>
              <a:t>单击此处添加文本</a:t>
            </a:r>
          </a:p>
        </p:txBody>
      </p:sp>
      <p:sp>
        <p:nvSpPr>
          <p:cNvPr id="12" name="矩形 11">
            <a:extLst>
              <a:ext uri="{FF2B5EF4-FFF2-40B4-BE49-F238E27FC236}">
                <a16:creationId xmlns:a16="http://schemas.microsoft.com/office/drawing/2014/main" id="{EEDE2544-3684-A144-B0AF-2E7F0B3FEBA3}"/>
              </a:ext>
            </a:extLst>
          </p:cNvPr>
          <p:cNvSpPr>
            <a:spLocks noChangeArrowheads="1"/>
          </p:cNvSpPr>
          <p:nvPr/>
        </p:nvSpPr>
        <p:spPr bwMode="auto">
          <a:xfrm>
            <a:off x="8275476" y="2909746"/>
            <a:ext cx="2208267" cy="654868"/>
          </a:xfrm>
          <a:prstGeom prst="rect">
            <a:avLst/>
          </a:prstGeom>
          <a:noFill/>
          <a:ln w="3175">
            <a:solidFill>
              <a:schemeClr val="bg1">
                <a:lumMod val="75000"/>
              </a:schemeClr>
            </a:solidFill>
            <a:prstDash val="dash"/>
            <a:round/>
          </a:ln>
          <a:extLst>
            <a:ext uri="{909E8E84-426E-40DD-AFC4-6F175D3DCCD1}">
              <a14:hiddenFill xmlns:a14="http://schemas.microsoft.com/office/drawing/2010/main">
                <a:solidFill>
                  <a:srgbClr val="FFFFFF"/>
                </a:solidFill>
              </a14:hiddenFill>
            </a:ext>
          </a:extLst>
        </p:spPr>
        <p:txBody>
          <a:bodyPr lIns="62873" tIns="31437" rIns="62873" bIns="31437">
            <a:spAutoFit/>
          </a:bodyPr>
          <a:lstStyle/>
          <a:p>
            <a:pPr algn="ctr" eaLnBrk="1" hangingPunct="1">
              <a:lnSpc>
                <a:spcPct val="150000"/>
              </a:lnSpc>
            </a:pPr>
            <a:r>
              <a:rPr lang="zh-CN" altLang="en-US" sz="1400">
                <a:solidFill>
                  <a:srgbClr val="404040"/>
                </a:solidFill>
                <a:latin typeface="+mn-ea"/>
              </a:rPr>
              <a:t>单击此处添加文本</a:t>
            </a:r>
            <a:endParaRPr lang="en-US" altLang="zh-CN" sz="1400">
              <a:solidFill>
                <a:srgbClr val="404040"/>
              </a:solidFill>
              <a:latin typeface="+mn-ea"/>
            </a:endParaRPr>
          </a:p>
          <a:p>
            <a:pPr algn="ctr" eaLnBrk="1" hangingPunct="1">
              <a:lnSpc>
                <a:spcPct val="150000"/>
              </a:lnSpc>
            </a:pPr>
            <a:r>
              <a:rPr lang="zh-CN" altLang="en-US" sz="1400">
                <a:solidFill>
                  <a:srgbClr val="404040"/>
                </a:solidFill>
                <a:latin typeface="+mn-ea"/>
              </a:rPr>
              <a:t>单击此处添加文本</a:t>
            </a:r>
          </a:p>
        </p:txBody>
      </p:sp>
      <p:sp>
        <p:nvSpPr>
          <p:cNvPr id="13" name="矩形 12">
            <a:extLst>
              <a:ext uri="{FF2B5EF4-FFF2-40B4-BE49-F238E27FC236}">
                <a16:creationId xmlns:a16="http://schemas.microsoft.com/office/drawing/2014/main" id="{1AAD637C-D052-4048-84F0-0005F4BE91A4}"/>
              </a:ext>
            </a:extLst>
          </p:cNvPr>
          <p:cNvSpPr>
            <a:spLocks noChangeArrowheads="1"/>
          </p:cNvSpPr>
          <p:nvPr/>
        </p:nvSpPr>
        <p:spPr bwMode="auto">
          <a:xfrm>
            <a:off x="9112176" y="2117433"/>
            <a:ext cx="2208269" cy="654868"/>
          </a:xfrm>
          <a:prstGeom prst="rect">
            <a:avLst/>
          </a:prstGeom>
          <a:noFill/>
          <a:ln w="3175">
            <a:solidFill>
              <a:schemeClr val="bg1">
                <a:lumMod val="75000"/>
              </a:schemeClr>
            </a:solidFill>
            <a:prstDash val="dash"/>
            <a:round/>
          </a:ln>
          <a:extLst>
            <a:ext uri="{909E8E84-426E-40DD-AFC4-6F175D3DCCD1}">
              <a14:hiddenFill xmlns:a14="http://schemas.microsoft.com/office/drawing/2010/main">
                <a:solidFill>
                  <a:srgbClr val="FFFFFF"/>
                </a:solidFill>
              </a14:hiddenFill>
            </a:ext>
          </a:extLst>
        </p:spPr>
        <p:txBody>
          <a:bodyPr lIns="62873" tIns="31437" rIns="62873" bIns="31437">
            <a:spAutoFit/>
          </a:bodyPr>
          <a:lstStyle/>
          <a:p>
            <a:pPr algn="ctr" eaLnBrk="1" hangingPunct="1">
              <a:lnSpc>
                <a:spcPct val="150000"/>
              </a:lnSpc>
            </a:pPr>
            <a:r>
              <a:rPr lang="zh-CN" altLang="en-US" sz="1400">
                <a:solidFill>
                  <a:srgbClr val="404040"/>
                </a:solidFill>
                <a:latin typeface="+mn-ea"/>
              </a:rPr>
              <a:t>单击此处添加文本</a:t>
            </a:r>
            <a:endParaRPr lang="en-US" altLang="zh-CN" sz="1400">
              <a:solidFill>
                <a:srgbClr val="404040"/>
              </a:solidFill>
              <a:latin typeface="+mn-ea"/>
            </a:endParaRPr>
          </a:p>
          <a:p>
            <a:pPr algn="ctr" eaLnBrk="1" hangingPunct="1">
              <a:lnSpc>
                <a:spcPct val="150000"/>
              </a:lnSpc>
            </a:pPr>
            <a:r>
              <a:rPr lang="zh-CN" altLang="en-US" sz="1400">
                <a:solidFill>
                  <a:srgbClr val="404040"/>
                </a:solidFill>
                <a:latin typeface="+mn-ea"/>
              </a:rPr>
              <a:t>单击此处添加文本</a:t>
            </a:r>
          </a:p>
        </p:txBody>
      </p:sp>
      <p:sp>
        <p:nvSpPr>
          <p:cNvPr id="14" name="Content Placeholder 2">
            <a:extLst>
              <a:ext uri="{FF2B5EF4-FFF2-40B4-BE49-F238E27FC236}">
                <a16:creationId xmlns:a16="http://schemas.microsoft.com/office/drawing/2014/main" id="{92678123-66BB-EB4C-8355-5192E7CAB2BB}"/>
              </a:ext>
            </a:extLst>
          </p:cNvPr>
          <p:cNvSpPr txBox="1">
            <a:spLocks noChangeArrowheads="1"/>
          </p:cNvSpPr>
          <p:nvPr/>
        </p:nvSpPr>
        <p:spPr bwMode="auto">
          <a:xfrm>
            <a:off x="1730288" y="2740102"/>
            <a:ext cx="3559861" cy="126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ts val="1000"/>
              </a:spcBef>
              <a:buFont typeface="Arial" panose="020B0604020202020204" pitchFamily="34" charset="0"/>
              <a:buNone/>
            </a:pPr>
            <a:r>
              <a:rPr lang="zh-CN" altLang="en-US" sz="1400">
                <a:solidFill>
                  <a:schemeClr val="tx1">
                    <a:lumMod val="75000"/>
                    <a:lumOff val="25000"/>
                  </a:schemeClr>
                </a:solidFill>
                <a:latin typeface="+mn-ea"/>
                <a:ea typeface="+mn-ea"/>
              </a:rPr>
              <a:t>您的内容打在这里，或者通过复制您的文本后，在此框中选择粘贴，并选择只保留文字。在此录入上述图表的综合描述说明。</a:t>
            </a:r>
            <a:endParaRPr lang="en-US" altLang="en-US" sz="1400">
              <a:solidFill>
                <a:schemeClr val="tx1">
                  <a:lumMod val="75000"/>
                  <a:lumOff val="25000"/>
                </a:schemeClr>
              </a:solidFill>
              <a:latin typeface="+mn-ea"/>
              <a:ea typeface="+mn-ea"/>
            </a:endParaRPr>
          </a:p>
        </p:txBody>
      </p:sp>
      <p:sp>
        <p:nvSpPr>
          <p:cNvPr id="15" name="Title 13">
            <a:extLst>
              <a:ext uri="{FF2B5EF4-FFF2-40B4-BE49-F238E27FC236}">
                <a16:creationId xmlns:a16="http://schemas.microsoft.com/office/drawing/2014/main" id="{BC8668EE-0694-1044-9AAD-C4F6CCF06F61}"/>
              </a:ext>
            </a:extLst>
          </p:cNvPr>
          <p:cNvSpPr txBox="1">
            <a:spLocks noChangeArrowheads="1"/>
          </p:cNvSpPr>
          <p:nvPr/>
        </p:nvSpPr>
        <p:spPr bwMode="auto">
          <a:xfrm>
            <a:off x="1761359" y="2209674"/>
            <a:ext cx="3024994" cy="61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chemeClr val="tx1">
                    <a:lumMod val="75000"/>
                    <a:lumOff val="25000"/>
                  </a:schemeClr>
                </a:solidFill>
                <a:latin typeface="+mn-ea"/>
                <a:ea typeface="+mn-ea"/>
              </a:rPr>
              <a:t>添加标题内容文字</a:t>
            </a:r>
            <a:endParaRPr lang="en-US" altLang="en-US" sz="1600" b="1">
              <a:solidFill>
                <a:schemeClr val="tx1">
                  <a:lumMod val="75000"/>
                  <a:lumOff val="25000"/>
                </a:schemeClr>
              </a:solidFill>
              <a:latin typeface="+mn-ea"/>
              <a:ea typeface="+mn-ea"/>
            </a:endParaRPr>
          </a:p>
        </p:txBody>
      </p:sp>
    </p:spTree>
    <p:extLst>
      <p:ext uri="{BB962C8B-B14F-4D97-AF65-F5344CB8AC3E}">
        <p14:creationId xmlns:p14="http://schemas.microsoft.com/office/powerpoint/2010/main" val="1317528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73F0A87-58FE-6A4D-8307-C21A944D8767}"/>
              </a:ext>
            </a:extLst>
          </p:cNvPr>
          <p:cNvSpPr/>
          <p:nvPr/>
        </p:nvSpPr>
        <p:spPr>
          <a:xfrm>
            <a:off x="675861" y="172278"/>
            <a:ext cx="11343860" cy="6520070"/>
          </a:xfrm>
          <a:prstGeom prst="rect">
            <a:avLst/>
          </a:prstGeom>
          <a:noFill/>
          <a:ln w="22225">
            <a:solidFill>
              <a:srgbClr val="08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A8B997D6-A338-2349-85CC-0CD7CE77C63D}"/>
              </a:ext>
            </a:extLst>
          </p:cNvPr>
          <p:cNvPicPr>
            <a:picLocks noChangeAspect="1"/>
          </p:cNvPicPr>
          <p:nvPr/>
        </p:nvPicPr>
        <p:blipFill>
          <a:blip r:embed="rId3"/>
          <a:stretch>
            <a:fillRect/>
          </a:stretch>
        </p:blipFill>
        <p:spPr>
          <a:xfrm>
            <a:off x="0" y="0"/>
            <a:ext cx="5815263" cy="6858000"/>
          </a:xfrm>
          <a:prstGeom prst="rect">
            <a:avLst/>
          </a:prstGeom>
        </p:spPr>
      </p:pic>
      <p:sp>
        <p:nvSpPr>
          <p:cNvPr id="4" name="文本框 3">
            <a:extLst>
              <a:ext uri="{FF2B5EF4-FFF2-40B4-BE49-F238E27FC236}">
                <a16:creationId xmlns:a16="http://schemas.microsoft.com/office/drawing/2014/main" id="{FE1CFB26-6AE0-1846-82B3-450D80063DD2}"/>
              </a:ext>
            </a:extLst>
          </p:cNvPr>
          <p:cNvSpPr txBox="1"/>
          <p:nvPr/>
        </p:nvSpPr>
        <p:spPr>
          <a:xfrm>
            <a:off x="5972811" y="371061"/>
            <a:ext cx="1031051" cy="1107996"/>
          </a:xfrm>
          <a:prstGeom prst="rect">
            <a:avLst/>
          </a:prstGeom>
          <a:noFill/>
        </p:spPr>
        <p:txBody>
          <a:bodyPr wrap="none" rtlCol="0">
            <a:spAutoFit/>
          </a:bodyPr>
          <a:lstStyle/>
          <a:p>
            <a:r>
              <a:rPr kumimoji="1" lang="zh-CN" altLang="en-US" sz="6600" i="1">
                <a:solidFill>
                  <a:srgbClr val="080059"/>
                </a:solidFill>
                <a:latin typeface="+mj-ea"/>
                <a:ea typeface="+mj-ea"/>
              </a:rPr>
              <a:t>目</a:t>
            </a:r>
          </a:p>
        </p:txBody>
      </p:sp>
      <p:sp>
        <p:nvSpPr>
          <p:cNvPr id="5" name="文本框 4">
            <a:extLst>
              <a:ext uri="{FF2B5EF4-FFF2-40B4-BE49-F238E27FC236}">
                <a16:creationId xmlns:a16="http://schemas.microsoft.com/office/drawing/2014/main" id="{D6AA5881-730A-234A-87A4-A5B94733268C}"/>
              </a:ext>
            </a:extLst>
          </p:cNvPr>
          <p:cNvSpPr txBox="1"/>
          <p:nvPr/>
        </p:nvSpPr>
        <p:spPr>
          <a:xfrm>
            <a:off x="6701680" y="726275"/>
            <a:ext cx="1031051" cy="1107996"/>
          </a:xfrm>
          <a:prstGeom prst="rect">
            <a:avLst/>
          </a:prstGeom>
          <a:noFill/>
        </p:spPr>
        <p:txBody>
          <a:bodyPr wrap="none" rtlCol="0">
            <a:spAutoFit/>
          </a:bodyPr>
          <a:lstStyle/>
          <a:p>
            <a:r>
              <a:rPr kumimoji="1" lang="zh-CN" altLang="en-US" sz="6600" i="1">
                <a:solidFill>
                  <a:srgbClr val="080059"/>
                </a:solidFill>
                <a:latin typeface="+mj-ea"/>
                <a:ea typeface="+mj-ea"/>
              </a:rPr>
              <a:t>录</a:t>
            </a:r>
          </a:p>
        </p:txBody>
      </p:sp>
      <p:sp>
        <p:nvSpPr>
          <p:cNvPr id="6" name="文本框 5">
            <a:extLst>
              <a:ext uri="{FF2B5EF4-FFF2-40B4-BE49-F238E27FC236}">
                <a16:creationId xmlns:a16="http://schemas.microsoft.com/office/drawing/2014/main" id="{8B3278D3-334C-904A-968E-68EE760E1B81}"/>
              </a:ext>
            </a:extLst>
          </p:cNvPr>
          <p:cNvSpPr txBox="1"/>
          <p:nvPr/>
        </p:nvSpPr>
        <p:spPr>
          <a:xfrm>
            <a:off x="5243942" y="1440165"/>
            <a:ext cx="1608133" cy="369332"/>
          </a:xfrm>
          <a:prstGeom prst="rect">
            <a:avLst/>
          </a:prstGeom>
          <a:noFill/>
        </p:spPr>
        <p:txBody>
          <a:bodyPr wrap="none" rtlCol="0">
            <a:spAutoFit/>
          </a:bodyPr>
          <a:lstStyle/>
          <a:p>
            <a:r>
              <a:rPr kumimoji="1" lang="en-US" altLang="zh-CN" i="1">
                <a:solidFill>
                  <a:srgbClr val="080059"/>
                </a:solidFill>
                <a:latin typeface="+mj-lt"/>
              </a:rPr>
              <a:t>CONTENTS</a:t>
            </a:r>
            <a:endParaRPr kumimoji="1" lang="zh-CN" altLang="en-US" i="1">
              <a:solidFill>
                <a:srgbClr val="080059"/>
              </a:solidFill>
              <a:latin typeface="+mj-lt"/>
            </a:endParaRPr>
          </a:p>
        </p:txBody>
      </p:sp>
      <p:sp>
        <p:nvSpPr>
          <p:cNvPr id="7" name="平行四边形 6">
            <a:extLst>
              <a:ext uri="{FF2B5EF4-FFF2-40B4-BE49-F238E27FC236}">
                <a16:creationId xmlns:a16="http://schemas.microsoft.com/office/drawing/2014/main" id="{DCD9F639-1030-4443-805A-5F38ACC8978F}"/>
              </a:ext>
            </a:extLst>
          </p:cNvPr>
          <p:cNvSpPr/>
          <p:nvPr/>
        </p:nvSpPr>
        <p:spPr>
          <a:xfrm>
            <a:off x="5243942" y="2033054"/>
            <a:ext cx="5901136" cy="808383"/>
          </a:xfrm>
          <a:prstGeom prst="parallelogram">
            <a:avLst>
              <a:gd name="adj" fmla="val 46312"/>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平行四边形 7">
            <a:extLst>
              <a:ext uri="{FF2B5EF4-FFF2-40B4-BE49-F238E27FC236}">
                <a16:creationId xmlns:a16="http://schemas.microsoft.com/office/drawing/2014/main" id="{CE621A61-9D33-DE4A-B69D-DBA2080C9323}"/>
              </a:ext>
            </a:extLst>
          </p:cNvPr>
          <p:cNvSpPr/>
          <p:nvPr/>
        </p:nvSpPr>
        <p:spPr>
          <a:xfrm>
            <a:off x="4782163" y="3024808"/>
            <a:ext cx="5901136" cy="808383"/>
          </a:xfrm>
          <a:prstGeom prst="parallelogram">
            <a:avLst>
              <a:gd name="adj" fmla="val 46312"/>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平行四边形 8">
            <a:extLst>
              <a:ext uri="{FF2B5EF4-FFF2-40B4-BE49-F238E27FC236}">
                <a16:creationId xmlns:a16="http://schemas.microsoft.com/office/drawing/2014/main" id="{C7AFC5FC-001C-A443-80FF-DC7B6F14D564}"/>
              </a:ext>
            </a:extLst>
          </p:cNvPr>
          <p:cNvSpPr/>
          <p:nvPr/>
        </p:nvSpPr>
        <p:spPr>
          <a:xfrm>
            <a:off x="4364719" y="4016562"/>
            <a:ext cx="5901136" cy="808383"/>
          </a:xfrm>
          <a:prstGeom prst="parallelogram">
            <a:avLst>
              <a:gd name="adj" fmla="val 46312"/>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a:extLst>
              <a:ext uri="{FF2B5EF4-FFF2-40B4-BE49-F238E27FC236}">
                <a16:creationId xmlns:a16="http://schemas.microsoft.com/office/drawing/2014/main" id="{EFEEF493-D50E-794D-9691-5AA0B646DD2F}"/>
              </a:ext>
            </a:extLst>
          </p:cNvPr>
          <p:cNvSpPr/>
          <p:nvPr/>
        </p:nvSpPr>
        <p:spPr>
          <a:xfrm>
            <a:off x="3901507" y="5008316"/>
            <a:ext cx="5901136" cy="808383"/>
          </a:xfrm>
          <a:prstGeom prst="parallelogram">
            <a:avLst>
              <a:gd name="adj" fmla="val 46312"/>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22D44765-1EEA-9F4E-BF65-4721F5B7E28B}"/>
              </a:ext>
            </a:extLst>
          </p:cNvPr>
          <p:cNvSpPr txBox="1"/>
          <p:nvPr/>
        </p:nvSpPr>
        <p:spPr>
          <a:xfrm>
            <a:off x="7815322" y="6405843"/>
            <a:ext cx="3974642" cy="246221"/>
          </a:xfrm>
          <a:prstGeom prst="rect">
            <a:avLst/>
          </a:prstGeom>
          <a:noFill/>
        </p:spPr>
        <p:txBody>
          <a:bodyPr wrap="square" rtlCol="0">
            <a:spAutoFit/>
          </a:bodyPr>
          <a:lstStyle/>
          <a:p>
            <a:pPr algn="dist"/>
            <a:r>
              <a:rPr kumimoji="1" lang="en-US" altLang="zh-CN" sz="1000">
                <a:solidFill>
                  <a:srgbClr val="080059"/>
                </a:solidFill>
              </a:rPr>
              <a:t>HTTP://WWW.588KU.COM/PPT</a:t>
            </a:r>
            <a:endParaRPr kumimoji="1" lang="zh-CN" altLang="en-US" sz="1000">
              <a:solidFill>
                <a:srgbClr val="080059"/>
              </a:solidFill>
            </a:endParaRPr>
          </a:p>
        </p:txBody>
      </p:sp>
      <p:sp>
        <p:nvSpPr>
          <p:cNvPr id="12" name="矩形 11">
            <a:extLst>
              <a:ext uri="{FF2B5EF4-FFF2-40B4-BE49-F238E27FC236}">
                <a16:creationId xmlns:a16="http://schemas.microsoft.com/office/drawing/2014/main" id="{68F5EB21-E358-F341-BB04-7C8C677DFEDE}"/>
              </a:ext>
            </a:extLst>
          </p:cNvPr>
          <p:cNvSpPr/>
          <p:nvPr/>
        </p:nvSpPr>
        <p:spPr>
          <a:xfrm>
            <a:off x="160483" y="3061475"/>
            <a:ext cx="4304562" cy="1384995"/>
          </a:xfrm>
          <a:prstGeom prst="rect">
            <a:avLst/>
          </a:prstGeom>
        </p:spPr>
        <p:txBody>
          <a:bodyPr wrap="square">
            <a:spAutoFit/>
          </a:bodyPr>
          <a:lstStyle/>
          <a:p>
            <a:r>
              <a:rPr kumimoji="1" lang="zh-CN" altLang="en-US" sz="2800" i="1">
                <a:solidFill>
                  <a:schemeClr val="bg1">
                    <a:alpha val="64000"/>
                  </a:schemeClr>
                </a:solidFill>
                <a:latin typeface="+mj-lt"/>
              </a:rPr>
              <a:t>                   </a:t>
            </a:r>
            <a:r>
              <a:rPr kumimoji="1" lang="en-US" altLang="zh-CN" sz="2800" i="1">
                <a:solidFill>
                  <a:schemeClr val="bg1">
                    <a:alpha val="64000"/>
                  </a:schemeClr>
                </a:solidFill>
                <a:latin typeface="+mj-lt"/>
              </a:rPr>
              <a:t>MARCH</a:t>
            </a:r>
            <a:r>
              <a:rPr kumimoji="1" lang="zh-CN" altLang="en-US" sz="2800" i="1">
                <a:solidFill>
                  <a:schemeClr val="bg1">
                    <a:alpha val="64000"/>
                  </a:schemeClr>
                </a:solidFill>
                <a:latin typeface="+mj-lt"/>
              </a:rPr>
              <a:t>  </a:t>
            </a:r>
            <a:endParaRPr kumimoji="1" lang="en" altLang="zh-CN" sz="2800" i="1">
              <a:solidFill>
                <a:schemeClr val="bg1">
                  <a:alpha val="64000"/>
                </a:schemeClr>
              </a:solidFill>
              <a:latin typeface="+mj-lt"/>
            </a:endParaRPr>
          </a:p>
          <a:p>
            <a:r>
              <a:rPr kumimoji="1" lang="zh-CN" altLang="en-US" sz="2800" i="1">
                <a:solidFill>
                  <a:schemeClr val="bg1">
                    <a:alpha val="64000"/>
                  </a:schemeClr>
                </a:solidFill>
                <a:latin typeface="+mj-lt"/>
              </a:rPr>
              <a:t>             </a:t>
            </a:r>
            <a:r>
              <a:rPr kumimoji="1" lang="en-US" altLang="zh-CN" sz="2800" i="1">
                <a:solidFill>
                  <a:schemeClr val="bg1">
                    <a:alpha val="64000"/>
                  </a:schemeClr>
                </a:solidFill>
                <a:latin typeface="+mj-lt"/>
              </a:rPr>
              <a:t>FORWARD</a:t>
            </a:r>
            <a:r>
              <a:rPr kumimoji="1" lang="zh-CN" altLang="en-US" sz="2800" i="1">
                <a:solidFill>
                  <a:schemeClr val="bg1">
                    <a:alpha val="64000"/>
                  </a:schemeClr>
                </a:solidFill>
                <a:latin typeface="+mj-lt"/>
              </a:rPr>
              <a:t> </a:t>
            </a:r>
            <a:endParaRPr kumimoji="1" lang="en" altLang="zh-CN" sz="2800" i="1">
              <a:solidFill>
                <a:schemeClr val="bg1">
                  <a:alpha val="64000"/>
                </a:schemeClr>
              </a:solidFill>
              <a:latin typeface="+mj-lt"/>
            </a:endParaRPr>
          </a:p>
          <a:p>
            <a:r>
              <a:rPr kumimoji="1" lang="en-US" altLang="zh-CN" sz="2800" i="1">
                <a:solidFill>
                  <a:schemeClr val="bg1">
                    <a:alpha val="64000"/>
                  </a:schemeClr>
                </a:solidFill>
                <a:latin typeface="+mj-lt"/>
              </a:rPr>
              <a:t>COURAGEOUSLY</a:t>
            </a:r>
            <a:r>
              <a:rPr kumimoji="1" lang="zh-CN" altLang="en-US" sz="2800" i="1">
                <a:solidFill>
                  <a:schemeClr val="bg1">
                    <a:alpha val="64000"/>
                  </a:schemeClr>
                </a:solidFill>
                <a:latin typeface="+mj-lt"/>
              </a:rPr>
              <a:t> </a:t>
            </a:r>
          </a:p>
        </p:txBody>
      </p:sp>
      <p:sp>
        <p:nvSpPr>
          <p:cNvPr id="13" name="文本框 12">
            <a:extLst>
              <a:ext uri="{FF2B5EF4-FFF2-40B4-BE49-F238E27FC236}">
                <a16:creationId xmlns:a16="http://schemas.microsoft.com/office/drawing/2014/main" id="{49380BE4-ACA7-EF48-8A3A-0AF87878AA08}"/>
              </a:ext>
            </a:extLst>
          </p:cNvPr>
          <p:cNvSpPr txBox="1"/>
          <p:nvPr/>
        </p:nvSpPr>
        <p:spPr>
          <a:xfrm>
            <a:off x="6380976" y="2148001"/>
            <a:ext cx="3467616" cy="584775"/>
          </a:xfrm>
          <a:prstGeom prst="rect">
            <a:avLst/>
          </a:prstGeom>
          <a:noFill/>
        </p:spPr>
        <p:txBody>
          <a:bodyPr wrap="none" rtlCol="0">
            <a:spAutoFit/>
          </a:bodyPr>
          <a:lstStyle/>
          <a:p>
            <a:r>
              <a:rPr kumimoji="1" lang="zh-CN" altLang="en-US" sz="3200">
                <a:solidFill>
                  <a:schemeClr val="bg1"/>
                </a:solidFill>
              </a:rPr>
              <a:t>上月工作进度汇报</a:t>
            </a:r>
          </a:p>
        </p:txBody>
      </p:sp>
      <p:sp>
        <p:nvSpPr>
          <p:cNvPr id="14" name="文本框 13">
            <a:extLst>
              <a:ext uri="{FF2B5EF4-FFF2-40B4-BE49-F238E27FC236}">
                <a16:creationId xmlns:a16="http://schemas.microsoft.com/office/drawing/2014/main" id="{3575E3B7-80F7-414D-B4D4-28C0346ECE42}"/>
              </a:ext>
            </a:extLst>
          </p:cNvPr>
          <p:cNvSpPr txBox="1"/>
          <p:nvPr/>
        </p:nvSpPr>
        <p:spPr>
          <a:xfrm>
            <a:off x="6177993" y="3150028"/>
            <a:ext cx="3057247" cy="584775"/>
          </a:xfrm>
          <a:prstGeom prst="rect">
            <a:avLst/>
          </a:prstGeom>
          <a:noFill/>
        </p:spPr>
        <p:txBody>
          <a:bodyPr wrap="none" rtlCol="0">
            <a:spAutoFit/>
          </a:bodyPr>
          <a:lstStyle/>
          <a:p>
            <a:r>
              <a:rPr kumimoji="1" lang="zh-CN" altLang="en-US" sz="3200">
                <a:solidFill>
                  <a:schemeClr val="bg1"/>
                </a:solidFill>
              </a:rPr>
              <a:t>取得成绩和经验</a:t>
            </a:r>
          </a:p>
        </p:txBody>
      </p:sp>
      <p:sp>
        <p:nvSpPr>
          <p:cNvPr id="15" name="文本框 14">
            <a:extLst>
              <a:ext uri="{FF2B5EF4-FFF2-40B4-BE49-F238E27FC236}">
                <a16:creationId xmlns:a16="http://schemas.microsoft.com/office/drawing/2014/main" id="{1F840CC7-28A8-A741-BC2B-E9345FD7652F}"/>
              </a:ext>
            </a:extLst>
          </p:cNvPr>
          <p:cNvSpPr txBox="1"/>
          <p:nvPr/>
        </p:nvSpPr>
        <p:spPr>
          <a:xfrm>
            <a:off x="5688581" y="4126784"/>
            <a:ext cx="3057247" cy="584775"/>
          </a:xfrm>
          <a:prstGeom prst="rect">
            <a:avLst/>
          </a:prstGeom>
          <a:noFill/>
        </p:spPr>
        <p:txBody>
          <a:bodyPr wrap="none" rtlCol="0">
            <a:spAutoFit/>
          </a:bodyPr>
          <a:lstStyle/>
          <a:p>
            <a:r>
              <a:rPr kumimoji="1" lang="zh-CN" altLang="en-US" sz="3200">
                <a:solidFill>
                  <a:schemeClr val="bg1"/>
                </a:solidFill>
              </a:rPr>
              <a:t>发现问题与不足</a:t>
            </a:r>
          </a:p>
        </p:txBody>
      </p:sp>
      <p:sp>
        <p:nvSpPr>
          <p:cNvPr id="16" name="文本框 15">
            <a:extLst>
              <a:ext uri="{FF2B5EF4-FFF2-40B4-BE49-F238E27FC236}">
                <a16:creationId xmlns:a16="http://schemas.microsoft.com/office/drawing/2014/main" id="{2E274CC0-7C4F-1740-A55F-794EB99BD5A6}"/>
              </a:ext>
            </a:extLst>
          </p:cNvPr>
          <p:cNvSpPr txBox="1"/>
          <p:nvPr/>
        </p:nvSpPr>
        <p:spPr>
          <a:xfrm>
            <a:off x="5137922" y="5109192"/>
            <a:ext cx="3467616" cy="584775"/>
          </a:xfrm>
          <a:prstGeom prst="rect">
            <a:avLst/>
          </a:prstGeom>
          <a:noFill/>
        </p:spPr>
        <p:txBody>
          <a:bodyPr wrap="none" rtlCol="0">
            <a:spAutoFit/>
          </a:bodyPr>
          <a:lstStyle/>
          <a:p>
            <a:r>
              <a:rPr kumimoji="1" lang="zh-CN" altLang="en-US" sz="3200">
                <a:solidFill>
                  <a:schemeClr val="bg1"/>
                </a:solidFill>
              </a:rPr>
              <a:t>下月工作目标制定</a:t>
            </a:r>
          </a:p>
        </p:txBody>
      </p:sp>
    </p:spTree>
    <p:extLst>
      <p:ext uri="{BB962C8B-B14F-4D97-AF65-F5344CB8AC3E}">
        <p14:creationId xmlns:p14="http://schemas.microsoft.com/office/powerpoint/2010/main" val="10929370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A66D39-61F9-EA43-A67B-9D88AE4F2FC3}"/>
              </a:ext>
            </a:extLst>
          </p:cNvPr>
          <p:cNvSpPr txBox="1"/>
          <p:nvPr/>
        </p:nvSpPr>
        <p:spPr>
          <a:xfrm>
            <a:off x="8347238" y="689113"/>
            <a:ext cx="1538883" cy="4606389"/>
          </a:xfrm>
          <a:prstGeom prst="rect">
            <a:avLst/>
          </a:prstGeom>
          <a:noFill/>
        </p:spPr>
        <p:txBody>
          <a:bodyPr vert="eaVert" wrap="none" rtlCol="0">
            <a:spAutoFit/>
          </a:bodyPr>
          <a:lstStyle/>
          <a:p>
            <a:r>
              <a:rPr kumimoji="1" lang="zh-CN" altLang="en-US" sz="8800" dirty="0">
                <a:solidFill>
                  <a:srgbClr val="080059"/>
                </a:solidFill>
                <a:latin typeface="+mj-ea"/>
                <a:ea typeface="+mj-ea"/>
              </a:rPr>
              <a:t>南京大学</a:t>
            </a:r>
          </a:p>
        </p:txBody>
      </p:sp>
      <p:sp>
        <p:nvSpPr>
          <p:cNvPr id="5" name="矩形 4">
            <a:extLst>
              <a:ext uri="{FF2B5EF4-FFF2-40B4-BE49-F238E27FC236}">
                <a16:creationId xmlns:a16="http://schemas.microsoft.com/office/drawing/2014/main" id="{C9596FBC-DA25-054D-83FD-1F2B4E5CFE39}"/>
              </a:ext>
            </a:extLst>
          </p:cNvPr>
          <p:cNvSpPr/>
          <p:nvPr/>
        </p:nvSpPr>
        <p:spPr>
          <a:xfrm>
            <a:off x="10078281" y="842771"/>
            <a:ext cx="1470991" cy="1762539"/>
          </a:xfrm>
          <a:prstGeom prst="rect">
            <a:avLst/>
          </a:prstGeom>
          <a:noFill/>
          <a:ln w="25400">
            <a:solidFill>
              <a:srgbClr val="08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7601E6FF-4C1A-3342-A617-71842A5541EC}"/>
              </a:ext>
            </a:extLst>
          </p:cNvPr>
          <p:cNvSpPr/>
          <p:nvPr/>
        </p:nvSpPr>
        <p:spPr>
          <a:xfrm>
            <a:off x="10005394" y="2406528"/>
            <a:ext cx="1616764"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F160A59B-AF80-FA44-9B7E-1B15D3EE32BD}"/>
              </a:ext>
            </a:extLst>
          </p:cNvPr>
          <p:cNvSpPr txBox="1"/>
          <p:nvPr/>
        </p:nvSpPr>
        <p:spPr>
          <a:xfrm>
            <a:off x="10105890" y="965066"/>
            <a:ext cx="1415772" cy="584775"/>
          </a:xfrm>
          <a:prstGeom prst="rect">
            <a:avLst/>
          </a:prstGeom>
          <a:noFill/>
        </p:spPr>
        <p:txBody>
          <a:bodyPr wrap="none" rtlCol="0">
            <a:spAutoFit/>
          </a:bodyPr>
          <a:lstStyle/>
          <a:p>
            <a:pPr algn="ctr"/>
            <a:r>
              <a:rPr kumimoji="1" lang="zh-CN" altLang="en-US" sz="1600" dirty="0">
                <a:solidFill>
                  <a:srgbClr val="080059"/>
                </a:solidFill>
              </a:rPr>
              <a:t>用积极和主动</a:t>
            </a:r>
          </a:p>
          <a:p>
            <a:pPr algn="ctr"/>
            <a:r>
              <a:rPr kumimoji="1" lang="zh-CN" altLang="en-US" sz="1600" dirty="0">
                <a:solidFill>
                  <a:srgbClr val="080059"/>
                </a:solidFill>
              </a:rPr>
              <a:t>的心态学习</a:t>
            </a:r>
          </a:p>
        </p:txBody>
      </p:sp>
      <p:sp>
        <p:nvSpPr>
          <p:cNvPr id="12" name="文本框 11">
            <a:extLst>
              <a:ext uri="{FF2B5EF4-FFF2-40B4-BE49-F238E27FC236}">
                <a16:creationId xmlns:a16="http://schemas.microsoft.com/office/drawing/2014/main" id="{AFFC1297-8B9E-8748-AA74-397BA3881B23}"/>
              </a:ext>
            </a:extLst>
          </p:cNvPr>
          <p:cNvSpPr txBox="1"/>
          <p:nvPr/>
        </p:nvSpPr>
        <p:spPr>
          <a:xfrm>
            <a:off x="10198864" y="1844568"/>
            <a:ext cx="1229824" cy="261610"/>
          </a:xfrm>
          <a:prstGeom prst="rect">
            <a:avLst/>
          </a:prstGeom>
          <a:noFill/>
        </p:spPr>
        <p:txBody>
          <a:bodyPr wrap="none" rtlCol="0">
            <a:spAutoFit/>
          </a:bodyPr>
          <a:lstStyle/>
          <a:p>
            <a:r>
              <a:rPr kumimoji="1" lang="en-US" altLang="zh-CN" sz="1100">
                <a:solidFill>
                  <a:srgbClr val="080059"/>
                </a:solidFill>
              </a:rPr>
              <a:t>THREE</a:t>
            </a:r>
            <a:r>
              <a:rPr kumimoji="1" lang="zh-CN" altLang="en-US" sz="1100">
                <a:solidFill>
                  <a:srgbClr val="080059"/>
                </a:solidFill>
              </a:rPr>
              <a:t> </a:t>
            </a:r>
            <a:r>
              <a:rPr kumimoji="1" lang="en-US" altLang="zh-CN" sz="1100">
                <a:solidFill>
                  <a:srgbClr val="080059"/>
                </a:solidFill>
              </a:rPr>
              <a:t>POINTS</a:t>
            </a:r>
            <a:endParaRPr kumimoji="1" lang="en" altLang="zh-CN" sz="1100">
              <a:solidFill>
                <a:srgbClr val="080059"/>
              </a:solidFill>
            </a:endParaRPr>
          </a:p>
        </p:txBody>
      </p:sp>
      <p:sp>
        <p:nvSpPr>
          <p:cNvPr id="13" name="文本框 12">
            <a:extLst>
              <a:ext uri="{FF2B5EF4-FFF2-40B4-BE49-F238E27FC236}">
                <a16:creationId xmlns:a16="http://schemas.microsoft.com/office/drawing/2014/main" id="{749D9202-906E-AF46-AD20-1EB3C9956C1F}"/>
              </a:ext>
            </a:extLst>
          </p:cNvPr>
          <p:cNvSpPr txBox="1"/>
          <p:nvPr/>
        </p:nvSpPr>
        <p:spPr>
          <a:xfrm>
            <a:off x="10338326" y="1433523"/>
            <a:ext cx="950901" cy="967829"/>
          </a:xfrm>
          <a:prstGeom prst="rect">
            <a:avLst/>
          </a:prstGeom>
          <a:noFill/>
        </p:spPr>
        <p:txBody>
          <a:bodyPr wrap="none" rtlCol="0">
            <a:spAutoFit/>
          </a:bodyPr>
          <a:lstStyle/>
          <a:p>
            <a:pPr algn="ctr">
              <a:lnSpc>
                <a:spcPct val="150000"/>
              </a:lnSpc>
            </a:pPr>
            <a:r>
              <a:rPr kumimoji="1" lang="en-US" altLang="zh-CN" sz="2000">
                <a:solidFill>
                  <a:srgbClr val="080059"/>
                </a:solidFill>
                <a:latin typeface="+mj-lt"/>
              </a:rPr>
              <a:t>HEAT</a:t>
            </a:r>
            <a:endParaRPr kumimoji="1" lang="en" altLang="zh-CN" sz="2000">
              <a:solidFill>
                <a:srgbClr val="080059"/>
              </a:solidFill>
              <a:latin typeface="+mj-lt"/>
            </a:endParaRPr>
          </a:p>
          <a:p>
            <a:pPr algn="ctr">
              <a:lnSpc>
                <a:spcPct val="150000"/>
              </a:lnSpc>
            </a:pPr>
            <a:r>
              <a:rPr kumimoji="1" lang="en-US" altLang="zh-CN" sz="2000">
                <a:solidFill>
                  <a:srgbClr val="080059"/>
                </a:solidFill>
                <a:latin typeface="+mj-lt"/>
              </a:rPr>
              <a:t>MAN</a:t>
            </a:r>
            <a:endParaRPr kumimoji="1" lang="zh-CN" altLang="en-US" sz="2000">
              <a:solidFill>
                <a:srgbClr val="080059"/>
              </a:solidFill>
              <a:latin typeface="+mj-lt"/>
            </a:endParaRPr>
          </a:p>
        </p:txBody>
      </p:sp>
      <p:sp>
        <p:nvSpPr>
          <p:cNvPr id="14" name="同心圆 13">
            <a:extLst>
              <a:ext uri="{FF2B5EF4-FFF2-40B4-BE49-F238E27FC236}">
                <a16:creationId xmlns:a16="http://schemas.microsoft.com/office/drawing/2014/main" id="{34B3B885-1532-E144-AA4D-B358A67F2673}"/>
              </a:ext>
            </a:extLst>
          </p:cNvPr>
          <p:cNvSpPr/>
          <p:nvPr/>
        </p:nvSpPr>
        <p:spPr>
          <a:xfrm>
            <a:off x="9999872" y="2446284"/>
            <a:ext cx="159026" cy="159026"/>
          </a:xfrm>
          <a:prstGeom prst="donut">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框 14">
            <a:extLst>
              <a:ext uri="{FF2B5EF4-FFF2-40B4-BE49-F238E27FC236}">
                <a16:creationId xmlns:a16="http://schemas.microsoft.com/office/drawing/2014/main" id="{83732C1E-868B-E447-8E07-E29C97C3A006}"/>
              </a:ext>
            </a:extLst>
          </p:cNvPr>
          <p:cNvSpPr txBox="1"/>
          <p:nvPr/>
        </p:nvSpPr>
        <p:spPr>
          <a:xfrm>
            <a:off x="7904651" y="6108987"/>
            <a:ext cx="3942792" cy="307777"/>
          </a:xfrm>
          <a:prstGeom prst="rect">
            <a:avLst/>
          </a:prstGeom>
          <a:noFill/>
        </p:spPr>
        <p:txBody>
          <a:bodyPr wrap="square" rtlCol="0">
            <a:spAutoFit/>
          </a:bodyPr>
          <a:lstStyle/>
          <a:p>
            <a:pPr algn="dist"/>
            <a:r>
              <a:rPr kumimoji="1" lang="zh-CN" altLang="en-US" sz="1400" dirty="0">
                <a:solidFill>
                  <a:srgbClr val="080059"/>
                </a:solidFill>
                <a:latin typeface="+mn-ea"/>
              </a:rPr>
              <a:t>正</a:t>
            </a:r>
            <a:r>
              <a:rPr kumimoji="1" lang="en-US" altLang="zh-CN" sz="1400" dirty="0">
                <a:solidFill>
                  <a:srgbClr val="080059"/>
                </a:solidFill>
                <a:latin typeface="+mn-ea"/>
              </a:rPr>
              <a:t>/</a:t>
            </a:r>
            <a:r>
              <a:rPr kumimoji="1" lang="zh-CN" altLang="en-US" sz="1400" dirty="0">
                <a:solidFill>
                  <a:srgbClr val="080059"/>
                </a:solidFill>
                <a:latin typeface="+mn-ea"/>
              </a:rPr>
              <a:t>因</a:t>
            </a:r>
            <a:r>
              <a:rPr kumimoji="1" lang="en-US" altLang="zh-CN" sz="1400" dirty="0">
                <a:solidFill>
                  <a:srgbClr val="080059"/>
                </a:solidFill>
                <a:latin typeface="+mn-ea"/>
              </a:rPr>
              <a:t>/</a:t>
            </a:r>
            <a:r>
              <a:rPr kumimoji="1" lang="zh-CN" altLang="en-US" sz="1400" dirty="0">
                <a:solidFill>
                  <a:srgbClr val="080059"/>
                </a:solidFill>
                <a:latin typeface="+mn-ea"/>
              </a:rPr>
              <a:t>为</a:t>
            </a:r>
            <a:r>
              <a:rPr kumimoji="1" lang="en-US" altLang="zh-CN" sz="1400" dirty="0">
                <a:solidFill>
                  <a:srgbClr val="080059"/>
                </a:solidFill>
                <a:latin typeface="+mn-ea"/>
              </a:rPr>
              <a:t>/</a:t>
            </a:r>
            <a:r>
              <a:rPr kumimoji="1" lang="zh-CN" altLang="en-US" sz="1400" dirty="0">
                <a:solidFill>
                  <a:srgbClr val="080059"/>
                </a:solidFill>
                <a:latin typeface="+mn-ea"/>
              </a:rPr>
              <a:t>年</a:t>
            </a:r>
            <a:r>
              <a:rPr kumimoji="1" lang="en-US" altLang="zh-CN" sz="1400" dirty="0">
                <a:solidFill>
                  <a:srgbClr val="080059"/>
                </a:solidFill>
                <a:latin typeface="+mn-ea"/>
              </a:rPr>
              <a:t>/</a:t>
            </a:r>
            <a:r>
              <a:rPr kumimoji="1" lang="zh-CN" altLang="en-US" sz="1400" dirty="0">
                <a:solidFill>
                  <a:srgbClr val="080059"/>
                </a:solidFill>
                <a:latin typeface="+mn-ea"/>
              </a:rPr>
              <a:t>轻</a:t>
            </a:r>
            <a:r>
              <a:rPr kumimoji="1" lang="en-US" altLang="zh-CN" sz="1400" dirty="0">
                <a:solidFill>
                  <a:srgbClr val="080059"/>
                </a:solidFill>
                <a:latin typeface="+mn-ea"/>
              </a:rPr>
              <a:t>/</a:t>
            </a:r>
            <a:r>
              <a:rPr kumimoji="1" lang="zh-CN" altLang="en-US" sz="1400" dirty="0">
                <a:solidFill>
                  <a:srgbClr val="080059"/>
                </a:solidFill>
                <a:latin typeface="+mn-ea"/>
              </a:rPr>
              <a:t>所</a:t>
            </a:r>
            <a:r>
              <a:rPr kumimoji="1" lang="en-US" altLang="zh-CN" sz="1400" dirty="0">
                <a:solidFill>
                  <a:srgbClr val="080059"/>
                </a:solidFill>
                <a:latin typeface="+mn-ea"/>
              </a:rPr>
              <a:t>/</a:t>
            </a:r>
            <a:r>
              <a:rPr kumimoji="1" lang="zh-CN" altLang="en-US" sz="1400" dirty="0">
                <a:solidFill>
                  <a:srgbClr val="080059"/>
                </a:solidFill>
                <a:latin typeface="+mn-ea"/>
              </a:rPr>
              <a:t>以</a:t>
            </a:r>
            <a:r>
              <a:rPr kumimoji="1" lang="en-US" altLang="zh-CN" sz="1400" dirty="0">
                <a:solidFill>
                  <a:srgbClr val="080059"/>
                </a:solidFill>
                <a:latin typeface="+mn-ea"/>
              </a:rPr>
              <a:t>/</a:t>
            </a:r>
            <a:r>
              <a:rPr kumimoji="1" lang="zh-CN" altLang="en-US" sz="1400" dirty="0">
                <a:solidFill>
                  <a:srgbClr val="080059"/>
                </a:solidFill>
                <a:latin typeface="+mn-ea"/>
              </a:rPr>
              <a:t>勇</a:t>
            </a:r>
            <a:r>
              <a:rPr kumimoji="1" lang="en-US" altLang="zh-CN" sz="1400" dirty="0">
                <a:solidFill>
                  <a:srgbClr val="080059"/>
                </a:solidFill>
                <a:latin typeface="+mn-ea"/>
              </a:rPr>
              <a:t>/</a:t>
            </a:r>
            <a:r>
              <a:rPr kumimoji="1" lang="zh-CN" altLang="en-US" sz="1400" dirty="0">
                <a:solidFill>
                  <a:srgbClr val="080059"/>
                </a:solidFill>
                <a:latin typeface="+mn-ea"/>
              </a:rPr>
              <a:t>往</a:t>
            </a:r>
            <a:r>
              <a:rPr kumimoji="1" lang="en-US" altLang="zh-CN" sz="1400" dirty="0">
                <a:solidFill>
                  <a:srgbClr val="080059"/>
                </a:solidFill>
                <a:latin typeface="+mn-ea"/>
              </a:rPr>
              <a:t>/</a:t>
            </a:r>
            <a:r>
              <a:rPr kumimoji="1" lang="zh-CN" altLang="en-US" sz="1400" dirty="0">
                <a:solidFill>
                  <a:srgbClr val="080059"/>
                </a:solidFill>
                <a:latin typeface="+mn-ea"/>
              </a:rPr>
              <a:t>直</a:t>
            </a:r>
            <a:r>
              <a:rPr kumimoji="1" lang="en-US" altLang="zh-CN" sz="1400" dirty="0">
                <a:solidFill>
                  <a:srgbClr val="080059"/>
                </a:solidFill>
                <a:latin typeface="+mn-ea"/>
              </a:rPr>
              <a:t>/</a:t>
            </a:r>
            <a:r>
              <a:rPr kumimoji="1" lang="zh-CN" altLang="en-US" sz="1400" dirty="0">
                <a:solidFill>
                  <a:srgbClr val="080059"/>
                </a:solidFill>
                <a:latin typeface="+mn-ea"/>
              </a:rPr>
              <a:t>前</a:t>
            </a:r>
          </a:p>
        </p:txBody>
      </p:sp>
      <p:sp>
        <p:nvSpPr>
          <p:cNvPr id="16" name="三角形 15">
            <a:extLst>
              <a:ext uri="{FF2B5EF4-FFF2-40B4-BE49-F238E27FC236}">
                <a16:creationId xmlns:a16="http://schemas.microsoft.com/office/drawing/2014/main" id="{FF80E5BE-3B21-BA4C-924A-23251B3027AA}"/>
              </a:ext>
            </a:extLst>
          </p:cNvPr>
          <p:cNvSpPr/>
          <p:nvPr/>
        </p:nvSpPr>
        <p:spPr>
          <a:xfrm flipV="1">
            <a:off x="9015915" y="5588148"/>
            <a:ext cx="201527" cy="173730"/>
          </a:xfrm>
          <a:prstGeom prst="triangle">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3A189018-BDFE-C04F-938E-78CE86298291}"/>
              </a:ext>
            </a:extLst>
          </p:cNvPr>
          <p:cNvSpPr txBox="1"/>
          <p:nvPr/>
        </p:nvSpPr>
        <p:spPr>
          <a:xfrm>
            <a:off x="10302755" y="5198407"/>
            <a:ext cx="543739" cy="307777"/>
          </a:xfrm>
          <a:prstGeom prst="rect">
            <a:avLst/>
          </a:prstGeom>
          <a:noFill/>
        </p:spPr>
        <p:txBody>
          <a:bodyPr wrap="none" rtlCol="0">
            <a:spAutoFit/>
          </a:bodyPr>
          <a:lstStyle/>
          <a:p>
            <a:r>
              <a:rPr kumimoji="1" lang="zh-CN" altLang="en-US" sz="1400" i="1" dirty="0">
                <a:solidFill>
                  <a:srgbClr val="080059"/>
                </a:solidFill>
              </a:rPr>
              <a:t>小北</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9" y="169818"/>
            <a:ext cx="7474761" cy="657061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7608" y="3264212"/>
            <a:ext cx="1012641" cy="1269852"/>
          </a:xfrm>
          <a:prstGeom prst="rect">
            <a:avLst/>
          </a:prstGeom>
        </p:spPr>
      </p:pic>
    </p:spTree>
    <p:extLst>
      <p:ext uri="{BB962C8B-B14F-4D97-AF65-F5344CB8AC3E}">
        <p14:creationId xmlns:p14="http://schemas.microsoft.com/office/powerpoint/2010/main" val="24915477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linds(horizontal)">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8" grpId="0" animBg="1"/>
      <p:bldP spid="11" grpId="0"/>
      <p:bldP spid="12" grpId="0"/>
      <p:bldP spid="13" grpId="0"/>
      <p:bldP spid="14" grpId="0" animBg="1"/>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燕尾形 13">
            <a:extLst>
              <a:ext uri="{FF2B5EF4-FFF2-40B4-BE49-F238E27FC236}">
                <a16:creationId xmlns:a16="http://schemas.microsoft.com/office/drawing/2014/main" id="{80C4CC0B-D243-D840-9871-E6CDEC811252}"/>
              </a:ext>
            </a:extLst>
          </p:cNvPr>
          <p:cNvSpPr/>
          <p:nvPr/>
        </p:nvSpPr>
        <p:spPr>
          <a:xfrm>
            <a:off x="1390926" y="1558878"/>
            <a:ext cx="3644900" cy="4460922"/>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框 10">
            <a:extLst>
              <a:ext uri="{FF2B5EF4-FFF2-40B4-BE49-F238E27FC236}">
                <a16:creationId xmlns:a16="http://schemas.microsoft.com/office/drawing/2014/main" id="{B598869F-2117-6145-9E74-294B1281308D}"/>
              </a:ext>
            </a:extLst>
          </p:cNvPr>
          <p:cNvSpPr txBox="1"/>
          <p:nvPr/>
        </p:nvSpPr>
        <p:spPr>
          <a:xfrm>
            <a:off x="7479565" y="2497339"/>
            <a:ext cx="1413566" cy="369332"/>
          </a:xfrm>
          <a:prstGeom prst="rect">
            <a:avLst/>
          </a:prstGeom>
          <a:noFill/>
        </p:spPr>
        <p:txBody>
          <a:bodyPr wrap="square" rtlCol="0">
            <a:spAutoFit/>
          </a:bodyPr>
          <a:lstStyle/>
          <a:p>
            <a:pPr algn="dist"/>
            <a:r>
              <a:rPr kumimoji="1" lang="en-US" altLang="zh-CN">
                <a:solidFill>
                  <a:srgbClr val="080059"/>
                </a:solidFill>
              </a:rPr>
              <a:t>PART</a:t>
            </a:r>
            <a:endParaRPr kumimoji="1" lang="zh-CN" altLang="en-US">
              <a:solidFill>
                <a:srgbClr val="080059"/>
              </a:solidFill>
            </a:endParaRPr>
          </a:p>
        </p:txBody>
      </p:sp>
      <p:sp>
        <p:nvSpPr>
          <p:cNvPr id="12" name="文本框 11">
            <a:extLst>
              <a:ext uri="{FF2B5EF4-FFF2-40B4-BE49-F238E27FC236}">
                <a16:creationId xmlns:a16="http://schemas.microsoft.com/office/drawing/2014/main" id="{67A8AF7A-2DAE-264F-95AC-7EDE6450CA18}"/>
              </a:ext>
            </a:extLst>
          </p:cNvPr>
          <p:cNvSpPr txBox="1"/>
          <p:nvPr/>
        </p:nvSpPr>
        <p:spPr>
          <a:xfrm>
            <a:off x="5073581" y="3006371"/>
            <a:ext cx="6340197" cy="1015663"/>
          </a:xfrm>
          <a:prstGeom prst="rect">
            <a:avLst/>
          </a:prstGeom>
          <a:noFill/>
        </p:spPr>
        <p:txBody>
          <a:bodyPr wrap="none" rtlCol="0">
            <a:spAutoFit/>
          </a:bodyPr>
          <a:lstStyle/>
          <a:p>
            <a:r>
              <a:rPr kumimoji="1" lang="zh-CN" altLang="en-US" sz="6000">
                <a:solidFill>
                  <a:srgbClr val="080059"/>
                </a:solidFill>
                <a:latin typeface="+mj-ea"/>
                <a:ea typeface="+mj-ea"/>
              </a:rPr>
              <a:t>上月工作进度汇报</a:t>
            </a:r>
          </a:p>
        </p:txBody>
      </p:sp>
      <p:sp>
        <p:nvSpPr>
          <p:cNvPr id="13" name="燕尾形 12">
            <a:extLst>
              <a:ext uri="{FF2B5EF4-FFF2-40B4-BE49-F238E27FC236}">
                <a16:creationId xmlns:a16="http://schemas.microsoft.com/office/drawing/2014/main" id="{1C3F306D-879B-6648-8920-D0762F12A077}"/>
              </a:ext>
            </a:extLst>
          </p:cNvPr>
          <p:cNvSpPr/>
          <p:nvPr/>
        </p:nvSpPr>
        <p:spPr>
          <a:xfrm>
            <a:off x="-1816928" y="-385236"/>
            <a:ext cx="6198428" cy="7586136"/>
          </a:xfrm>
          <a:prstGeom prst="chevron">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框 14">
            <a:extLst>
              <a:ext uri="{FF2B5EF4-FFF2-40B4-BE49-F238E27FC236}">
                <a16:creationId xmlns:a16="http://schemas.microsoft.com/office/drawing/2014/main" id="{C888C081-9E12-4E4A-8D6F-00D0E9FF2787}"/>
              </a:ext>
            </a:extLst>
          </p:cNvPr>
          <p:cNvSpPr txBox="1"/>
          <p:nvPr/>
        </p:nvSpPr>
        <p:spPr>
          <a:xfrm>
            <a:off x="7466865" y="1206696"/>
            <a:ext cx="1553630" cy="1569660"/>
          </a:xfrm>
          <a:prstGeom prst="rect">
            <a:avLst/>
          </a:prstGeom>
          <a:noFill/>
        </p:spPr>
        <p:txBody>
          <a:bodyPr wrap="none" rtlCol="0">
            <a:spAutoFit/>
          </a:bodyPr>
          <a:lstStyle/>
          <a:p>
            <a:r>
              <a:rPr kumimoji="1" lang="en-US" altLang="zh-CN" sz="9600">
                <a:solidFill>
                  <a:srgbClr val="080059"/>
                </a:solidFill>
              </a:rPr>
              <a:t>01</a:t>
            </a:r>
            <a:endParaRPr kumimoji="1" lang="zh-CN" altLang="en-US" sz="9600">
              <a:solidFill>
                <a:srgbClr val="080059"/>
              </a:solidFill>
            </a:endParaRPr>
          </a:p>
        </p:txBody>
      </p:sp>
      <p:cxnSp>
        <p:nvCxnSpPr>
          <p:cNvPr id="17" name="直线连接符 16">
            <a:extLst>
              <a:ext uri="{FF2B5EF4-FFF2-40B4-BE49-F238E27FC236}">
                <a16:creationId xmlns:a16="http://schemas.microsoft.com/office/drawing/2014/main" id="{2A3FBBB3-6BE2-6344-B373-3DDC4584308F}"/>
              </a:ext>
            </a:extLst>
          </p:cNvPr>
          <p:cNvCxnSpPr/>
          <p:nvPr/>
        </p:nvCxnSpPr>
        <p:spPr>
          <a:xfrm>
            <a:off x="5524500" y="2687456"/>
            <a:ext cx="1790700" cy="0"/>
          </a:xfrm>
          <a:prstGeom prst="line">
            <a:avLst/>
          </a:prstGeom>
          <a:ln>
            <a:solidFill>
              <a:srgbClr val="080059"/>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931E639-3B7D-8748-885A-FF3424865322}"/>
              </a:ext>
            </a:extLst>
          </p:cNvPr>
          <p:cNvCxnSpPr/>
          <p:nvPr/>
        </p:nvCxnSpPr>
        <p:spPr>
          <a:xfrm>
            <a:off x="9020495" y="2687456"/>
            <a:ext cx="1790700" cy="0"/>
          </a:xfrm>
          <a:prstGeom prst="line">
            <a:avLst/>
          </a:prstGeom>
          <a:ln>
            <a:solidFill>
              <a:srgbClr val="080059"/>
            </a:solidFill>
          </a:ln>
        </p:spPr>
        <p:style>
          <a:lnRef idx="1">
            <a:schemeClr val="accent1"/>
          </a:lnRef>
          <a:fillRef idx="0">
            <a:schemeClr val="accent1"/>
          </a:fillRef>
          <a:effectRef idx="0">
            <a:schemeClr val="accent1"/>
          </a:effectRef>
          <a:fontRef idx="minor">
            <a:schemeClr val="tx1"/>
          </a:fontRef>
        </p:style>
      </p:cxnSp>
      <p:sp>
        <p:nvSpPr>
          <p:cNvPr id="19" name="燕尾形 18">
            <a:extLst>
              <a:ext uri="{FF2B5EF4-FFF2-40B4-BE49-F238E27FC236}">
                <a16:creationId xmlns:a16="http://schemas.microsoft.com/office/drawing/2014/main" id="{34985D0D-EA30-FE40-89D9-762C432B53DE}"/>
              </a:ext>
            </a:extLst>
          </p:cNvPr>
          <p:cNvSpPr/>
          <p:nvPr/>
        </p:nvSpPr>
        <p:spPr>
          <a:xfrm>
            <a:off x="3657141" y="670621"/>
            <a:ext cx="876024" cy="107214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文本框 19">
            <a:extLst>
              <a:ext uri="{FF2B5EF4-FFF2-40B4-BE49-F238E27FC236}">
                <a16:creationId xmlns:a16="http://schemas.microsoft.com/office/drawing/2014/main" id="{96F90908-A630-EE46-ABC1-BD3CA54CC6B7}"/>
              </a:ext>
            </a:extLst>
          </p:cNvPr>
          <p:cNvSpPr txBox="1"/>
          <p:nvPr/>
        </p:nvSpPr>
        <p:spPr>
          <a:xfrm>
            <a:off x="6272283" y="4252049"/>
            <a:ext cx="3942792" cy="307777"/>
          </a:xfrm>
          <a:prstGeom prst="rect">
            <a:avLst/>
          </a:prstGeom>
          <a:noFill/>
        </p:spPr>
        <p:txBody>
          <a:bodyPr wrap="square" rtlCol="0">
            <a:spAutoFit/>
          </a:bodyPr>
          <a:lstStyle/>
          <a:p>
            <a:pPr algn="dist"/>
            <a:r>
              <a:rPr kumimoji="1" lang="zh-CN" altLang="en-US" sz="1400">
                <a:solidFill>
                  <a:srgbClr val="080059"/>
                </a:solidFill>
                <a:latin typeface="+mn-ea"/>
              </a:rPr>
              <a:t>正</a:t>
            </a:r>
            <a:r>
              <a:rPr kumimoji="1" lang="en-US" altLang="zh-CN" sz="1400">
                <a:solidFill>
                  <a:srgbClr val="080059"/>
                </a:solidFill>
                <a:latin typeface="+mn-ea"/>
              </a:rPr>
              <a:t>/</a:t>
            </a:r>
            <a:r>
              <a:rPr kumimoji="1" lang="zh-CN" altLang="en-US" sz="1400">
                <a:solidFill>
                  <a:srgbClr val="080059"/>
                </a:solidFill>
                <a:latin typeface="+mn-ea"/>
              </a:rPr>
              <a:t>因</a:t>
            </a:r>
            <a:r>
              <a:rPr kumimoji="1" lang="en-US" altLang="zh-CN" sz="1400">
                <a:solidFill>
                  <a:srgbClr val="080059"/>
                </a:solidFill>
                <a:latin typeface="+mn-ea"/>
              </a:rPr>
              <a:t>/</a:t>
            </a:r>
            <a:r>
              <a:rPr kumimoji="1" lang="zh-CN" altLang="en-US" sz="1400">
                <a:solidFill>
                  <a:srgbClr val="080059"/>
                </a:solidFill>
                <a:latin typeface="+mn-ea"/>
              </a:rPr>
              <a:t>为</a:t>
            </a:r>
            <a:r>
              <a:rPr kumimoji="1" lang="en-US" altLang="zh-CN" sz="1400">
                <a:solidFill>
                  <a:srgbClr val="080059"/>
                </a:solidFill>
                <a:latin typeface="+mn-ea"/>
              </a:rPr>
              <a:t>/</a:t>
            </a:r>
            <a:r>
              <a:rPr kumimoji="1" lang="zh-CN" altLang="en-US" sz="1400">
                <a:solidFill>
                  <a:srgbClr val="080059"/>
                </a:solidFill>
                <a:latin typeface="+mn-ea"/>
              </a:rPr>
              <a:t>年</a:t>
            </a:r>
            <a:r>
              <a:rPr kumimoji="1" lang="en-US" altLang="zh-CN" sz="1400">
                <a:solidFill>
                  <a:srgbClr val="080059"/>
                </a:solidFill>
                <a:latin typeface="+mn-ea"/>
              </a:rPr>
              <a:t>/</a:t>
            </a:r>
            <a:r>
              <a:rPr kumimoji="1" lang="zh-CN" altLang="en-US" sz="1400">
                <a:solidFill>
                  <a:srgbClr val="080059"/>
                </a:solidFill>
                <a:latin typeface="+mn-ea"/>
              </a:rPr>
              <a:t>轻</a:t>
            </a:r>
            <a:r>
              <a:rPr kumimoji="1" lang="en-US" altLang="zh-CN" sz="1400">
                <a:solidFill>
                  <a:srgbClr val="080059"/>
                </a:solidFill>
                <a:latin typeface="+mn-ea"/>
              </a:rPr>
              <a:t>/</a:t>
            </a:r>
            <a:r>
              <a:rPr kumimoji="1" lang="zh-CN" altLang="en-US" sz="1400">
                <a:solidFill>
                  <a:srgbClr val="080059"/>
                </a:solidFill>
                <a:latin typeface="+mn-ea"/>
              </a:rPr>
              <a:t>所</a:t>
            </a:r>
            <a:r>
              <a:rPr kumimoji="1" lang="en-US" altLang="zh-CN" sz="1400">
                <a:solidFill>
                  <a:srgbClr val="080059"/>
                </a:solidFill>
                <a:latin typeface="+mn-ea"/>
              </a:rPr>
              <a:t>/</a:t>
            </a:r>
            <a:r>
              <a:rPr kumimoji="1" lang="zh-CN" altLang="en-US" sz="1400">
                <a:solidFill>
                  <a:srgbClr val="080059"/>
                </a:solidFill>
                <a:latin typeface="+mn-ea"/>
              </a:rPr>
              <a:t>以</a:t>
            </a:r>
            <a:r>
              <a:rPr kumimoji="1" lang="en-US" altLang="zh-CN" sz="1400">
                <a:solidFill>
                  <a:srgbClr val="080059"/>
                </a:solidFill>
                <a:latin typeface="+mn-ea"/>
              </a:rPr>
              <a:t>/</a:t>
            </a:r>
            <a:r>
              <a:rPr kumimoji="1" lang="zh-CN" altLang="en-US" sz="1400">
                <a:solidFill>
                  <a:srgbClr val="080059"/>
                </a:solidFill>
                <a:latin typeface="+mn-ea"/>
              </a:rPr>
              <a:t>勇</a:t>
            </a:r>
            <a:r>
              <a:rPr kumimoji="1" lang="en-US" altLang="zh-CN" sz="1400">
                <a:solidFill>
                  <a:srgbClr val="080059"/>
                </a:solidFill>
                <a:latin typeface="+mn-ea"/>
              </a:rPr>
              <a:t>/</a:t>
            </a:r>
            <a:r>
              <a:rPr kumimoji="1" lang="zh-CN" altLang="en-US" sz="1400">
                <a:solidFill>
                  <a:srgbClr val="080059"/>
                </a:solidFill>
                <a:latin typeface="+mn-ea"/>
              </a:rPr>
              <a:t>往</a:t>
            </a:r>
            <a:r>
              <a:rPr kumimoji="1" lang="en-US" altLang="zh-CN" sz="1400">
                <a:solidFill>
                  <a:srgbClr val="080059"/>
                </a:solidFill>
                <a:latin typeface="+mn-ea"/>
              </a:rPr>
              <a:t>/</a:t>
            </a:r>
            <a:r>
              <a:rPr kumimoji="1" lang="zh-CN" altLang="en-US" sz="1400">
                <a:solidFill>
                  <a:srgbClr val="080059"/>
                </a:solidFill>
                <a:latin typeface="+mn-ea"/>
              </a:rPr>
              <a:t>直</a:t>
            </a:r>
            <a:r>
              <a:rPr kumimoji="1" lang="en-US" altLang="zh-CN" sz="1400">
                <a:solidFill>
                  <a:srgbClr val="080059"/>
                </a:solidFill>
                <a:latin typeface="+mn-ea"/>
              </a:rPr>
              <a:t>/</a:t>
            </a:r>
            <a:r>
              <a:rPr kumimoji="1" lang="zh-CN" altLang="en-US" sz="1400">
                <a:solidFill>
                  <a:srgbClr val="080059"/>
                </a:solidFill>
                <a:latin typeface="+mn-ea"/>
              </a:rPr>
              <a:t>前！</a:t>
            </a:r>
          </a:p>
        </p:txBody>
      </p:sp>
    </p:spTree>
    <p:extLst>
      <p:ext uri="{BB962C8B-B14F-4D97-AF65-F5344CB8AC3E}">
        <p14:creationId xmlns:p14="http://schemas.microsoft.com/office/powerpoint/2010/main" val="227544793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13F9EF-C0EC-494E-A946-3C191E9BCA2A}"/>
              </a:ext>
            </a:extLst>
          </p:cNvPr>
          <p:cNvSpPr txBox="1"/>
          <p:nvPr/>
        </p:nvSpPr>
        <p:spPr>
          <a:xfrm>
            <a:off x="469900" y="190500"/>
            <a:ext cx="2646878" cy="461665"/>
          </a:xfrm>
          <a:prstGeom prst="rect">
            <a:avLst/>
          </a:prstGeom>
          <a:noFill/>
        </p:spPr>
        <p:txBody>
          <a:bodyPr wrap="none" rtlCol="0">
            <a:spAutoFit/>
          </a:bodyPr>
          <a:lstStyle/>
          <a:p>
            <a:r>
              <a:rPr kumimoji="1" lang="zh-CN" altLang="en-US" sz="2400" i="1">
                <a:solidFill>
                  <a:schemeClr val="bg1"/>
                </a:solidFill>
              </a:rPr>
              <a:t>上月工作进度汇报</a:t>
            </a:r>
          </a:p>
        </p:txBody>
      </p:sp>
      <p:sp>
        <p:nvSpPr>
          <p:cNvPr id="3" name="TextBox 33">
            <a:extLst>
              <a:ext uri="{FF2B5EF4-FFF2-40B4-BE49-F238E27FC236}">
                <a16:creationId xmlns:a16="http://schemas.microsoft.com/office/drawing/2014/main" id="{5978E216-9DAF-3B44-BF25-56769CC9C7E9}"/>
              </a:ext>
            </a:extLst>
          </p:cNvPr>
          <p:cNvSpPr txBox="1"/>
          <p:nvPr/>
        </p:nvSpPr>
        <p:spPr>
          <a:xfrm>
            <a:off x="1173131" y="2192700"/>
            <a:ext cx="4863363" cy="478272"/>
          </a:xfrm>
          <a:prstGeom prst="rect">
            <a:avLst/>
          </a:prstGeom>
          <a:noFill/>
        </p:spPr>
        <p:txBody>
          <a:bodyPr wrap="square" lIns="0" tIns="0" rIns="0" bIns="0" rtlCol="0">
            <a:spAutoFit/>
          </a:bodyPr>
          <a:lstStyle>
            <a:defPPr>
              <a:defRPr lang="zh-CN"/>
            </a:defPPr>
            <a:lvl1pPr algn="just" defTabSz="1219170">
              <a:lnSpc>
                <a:spcPts val="1600"/>
              </a:lnSpc>
              <a:defRPr sz="1253">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585" defTabSz="1219170">
              <a:defRPr sz="2400"/>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a:lnSpc>
                <a:spcPct val="120000"/>
              </a:lnSpc>
            </a:pPr>
            <a:r>
              <a:rPr lang="zh-CN" altLang="en-US" sz="1400" dirty="0">
                <a:solidFill>
                  <a:schemeClr val="tx1">
                    <a:lumMod val="75000"/>
                    <a:lumOff val="25000"/>
                  </a:schemeClr>
                </a:solidFill>
                <a:latin typeface="+mn-ea"/>
                <a:ea typeface="+mn-ea"/>
              </a:rPr>
              <a:t>点击输入您的文字内容或复制粘贴具体文本、用简明扼要的文字说明此项内容，精准的词汇表达胜过长篇大论的文字表述</a:t>
            </a:r>
            <a:endParaRPr lang="en-US" altLang="zh-CN" sz="1400" dirty="0">
              <a:solidFill>
                <a:schemeClr val="tx1">
                  <a:lumMod val="75000"/>
                  <a:lumOff val="25000"/>
                </a:schemeClr>
              </a:solidFill>
              <a:latin typeface="+mn-ea"/>
              <a:ea typeface="+mn-ea"/>
            </a:endParaRPr>
          </a:p>
        </p:txBody>
      </p:sp>
      <p:sp>
        <p:nvSpPr>
          <p:cNvPr id="4" name="文本框 9">
            <a:extLst>
              <a:ext uri="{FF2B5EF4-FFF2-40B4-BE49-F238E27FC236}">
                <a16:creationId xmlns:a16="http://schemas.microsoft.com/office/drawing/2014/main" id="{5E058AAC-88A2-6342-B40C-E82C6DD8E686}"/>
              </a:ext>
            </a:extLst>
          </p:cNvPr>
          <p:cNvSpPr txBox="1"/>
          <p:nvPr/>
        </p:nvSpPr>
        <p:spPr>
          <a:xfrm>
            <a:off x="1685304" y="1669664"/>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170">
              <a:spcBef>
                <a:spcPct val="0"/>
              </a:spcBef>
              <a:defRPr cap="all">
                <a:solidFill>
                  <a:schemeClr val="tx1">
                    <a:lumMod val="65000"/>
                    <a:lumOff val="35000"/>
                  </a:schemeClr>
                </a:solidFill>
                <a:latin typeface="微软雅黑" pitchFamily="34" charset="-122"/>
                <a:ea typeface="微软雅黑" pitchFamily="34" charset="-122"/>
                <a:cs typeface="+mj-cs"/>
              </a:defRPr>
            </a:lvl1pPr>
            <a:lvl2pPr marL="0" lvl="1" defTabSz="1219170">
              <a:defRPr sz="2054">
                <a:solidFill>
                  <a:schemeClr val="tx1">
                    <a:lumMod val="65000"/>
                    <a:lumOff val="35000"/>
                  </a:schemeClr>
                </a:solidFill>
                <a:latin typeface="微软雅黑" panose="020B0503020204020204" pitchFamily="34" charset="-122"/>
                <a:ea typeface="微软雅黑" panose="020B0503020204020204" pitchFamily="34" charset="-122"/>
              </a:defRPr>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lvl="1"/>
            <a:r>
              <a:rPr lang="zh-CN" altLang="en-US" sz="2000" b="1" dirty="0">
                <a:solidFill>
                  <a:schemeClr val="tx1">
                    <a:lumMod val="75000"/>
                    <a:lumOff val="25000"/>
                  </a:schemeClr>
                </a:solidFill>
                <a:latin typeface="+mj-ea"/>
                <a:ea typeface="+mj-ea"/>
              </a:rPr>
              <a:t>输入标题文本</a:t>
            </a:r>
          </a:p>
        </p:txBody>
      </p:sp>
      <p:sp>
        <p:nvSpPr>
          <p:cNvPr id="5" name="文本框 9">
            <a:extLst>
              <a:ext uri="{FF2B5EF4-FFF2-40B4-BE49-F238E27FC236}">
                <a16:creationId xmlns:a16="http://schemas.microsoft.com/office/drawing/2014/main" id="{555DE0C7-33B1-3F43-9956-29AE166648EF}"/>
              </a:ext>
            </a:extLst>
          </p:cNvPr>
          <p:cNvSpPr txBox="1"/>
          <p:nvPr/>
        </p:nvSpPr>
        <p:spPr>
          <a:xfrm>
            <a:off x="1062641" y="1641419"/>
            <a:ext cx="525988" cy="400110"/>
          </a:xfrm>
          <a:prstGeom prst="rect">
            <a:avLst/>
          </a:prstGeom>
          <a:noFill/>
        </p:spPr>
        <p:txBody>
          <a:bodyPr wrap="square" lIns="0" tIns="0" rIns="0" bIns="0" rtlCol="0">
            <a:spAutoFit/>
          </a:bodyPr>
          <a:lstStyle/>
          <a:p>
            <a:pPr marL="0" lvl="1" algn="ctr"/>
            <a:r>
              <a:rPr lang="en-US" altLang="zh-CN" sz="2600" dirty="0">
                <a:solidFill>
                  <a:schemeClr val="tx1">
                    <a:lumMod val="75000"/>
                    <a:lumOff val="25000"/>
                  </a:schemeClr>
                </a:solidFill>
                <a:latin typeface="+mj-lt"/>
                <a:ea typeface="微软雅黑" pitchFamily="34" charset="-122"/>
              </a:rPr>
              <a:t>01</a:t>
            </a:r>
            <a:endParaRPr lang="zh-CN" altLang="en-US" sz="2600" dirty="0">
              <a:solidFill>
                <a:schemeClr val="tx1">
                  <a:lumMod val="75000"/>
                  <a:lumOff val="25000"/>
                </a:schemeClr>
              </a:solidFill>
              <a:latin typeface="+mj-lt"/>
              <a:ea typeface="微软雅黑" pitchFamily="34" charset="-122"/>
            </a:endParaRPr>
          </a:p>
        </p:txBody>
      </p:sp>
      <p:sp>
        <p:nvSpPr>
          <p:cNvPr id="6" name="TextBox 33">
            <a:extLst>
              <a:ext uri="{FF2B5EF4-FFF2-40B4-BE49-F238E27FC236}">
                <a16:creationId xmlns:a16="http://schemas.microsoft.com/office/drawing/2014/main" id="{5E46D83F-ECD3-404C-9F6F-C684DBD8B36A}"/>
              </a:ext>
            </a:extLst>
          </p:cNvPr>
          <p:cNvSpPr txBox="1"/>
          <p:nvPr/>
        </p:nvSpPr>
        <p:spPr>
          <a:xfrm>
            <a:off x="1173131" y="3781759"/>
            <a:ext cx="4863363" cy="478272"/>
          </a:xfrm>
          <a:prstGeom prst="rect">
            <a:avLst/>
          </a:prstGeom>
          <a:noFill/>
        </p:spPr>
        <p:txBody>
          <a:bodyPr wrap="square" lIns="0" tIns="0" rIns="0" bIns="0" rtlCol="0">
            <a:spAutoFit/>
          </a:bodyPr>
          <a:lstStyle>
            <a:defPPr>
              <a:defRPr lang="zh-CN"/>
            </a:defPPr>
            <a:lvl1pPr algn="just" defTabSz="1219170">
              <a:lnSpc>
                <a:spcPts val="1600"/>
              </a:lnSpc>
              <a:defRPr sz="1253">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585" defTabSz="1219170">
              <a:defRPr sz="2400"/>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a:lnSpc>
                <a:spcPct val="120000"/>
              </a:lnSpc>
            </a:pPr>
            <a:r>
              <a:rPr lang="zh-CN" altLang="en-US" sz="1400" dirty="0">
                <a:solidFill>
                  <a:schemeClr val="tx1">
                    <a:lumMod val="75000"/>
                    <a:lumOff val="25000"/>
                  </a:schemeClr>
                </a:solidFill>
                <a:latin typeface="+mn-ea"/>
                <a:ea typeface="+mn-ea"/>
              </a:rPr>
              <a:t>点击输入您的文字内容或复制粘贴具体文本、用简明扼要的文字说明此项内容，精准的词汇表达胜过长篇大论的文字表述</a:t>
            </a:r>
            <a:endParaRPr lang="en-US" altLang="zh-CN" sz="1400" dirty="0">
              <a:solidFill>
                <a:schemeClr val="tx1">
                  <a:lumMod val="75000"/>
                  <a:lumOff val="25000"/>
                </a:schemeClr>
              </a:solidFill>
              <a:latin typeface="+mn-ea"/>
              <a:ea typeface="+mn-ea"/>
            </a:endParaRPr>
          </a:p>
        </p:txBody>
      </p:sp>
      <p:sp>
        <p:nvSpPr>
          <p:cNvPr id="7" name="文本框 9">
            <a:extLst>
              <a:ext uri="{FF2B5EF4-FFF2-40B4-BE49-F238E27FC236}">
                <a16:creationId xmlns:a16="http://schemas.microsoft.com/office/drawing/2014/main" id="{405A15EB-AB7B-744C-91B1-CE4898C4106E}"/>
              </a:ext>
            </a:extLst>
          </p:cNvPr>
          <p:cNvSpPr txBox="1"/>
          <p:nvPr/>
        </p:nvSpPr>
        <p:spPr>
          <a:xfrm>
            <a:off x="1685304" y="3258723"/>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170">
              <a:spcBef>
                <a:spcPct val="0"/>
              </a:spcBef>
              <a:defRPr cap="all">
                <a:solidFill>
                  <a:schemeClr val="tx1">
                    <a:lumMod val="65000"/>
                    <a:lumOff val="35000"/>
                  </a:schemeClr>
                </a:solidFill>
                <a:latin typeface="微软雅黑" pitchFamily="34" charset="-122"/>
                <a:ea typeface="微软雅黑" pitchFamily="34" charset="-122"/>
                <a:cs typeface="+mj-cs"/>
              </a:defRPr>
            </a:lvl1pPr>
            <a:lvl2pPr marL="0" lvl="1" defTabSz="1219170">
              <a:defRPr sz="2054">
                <a:solidFill>
                  <a:schemeClr val="tx1">
                    <a:lumMod val="65000"/>
                    <a:lumOff val="35000"/>
                  </a:schemeClr>
                </a:solidFill>
                <a:latin typeface="微软雅黑" panose="020B0503020204020204" pitchFamily="34" charset="-122"/>
                <a:ea typeface="微软雅黑" panose="020B0503020204020204" pitchFamily="34" charset="-122"/>
              </a:defRPr>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lvl="1"/>
            <a:r>
              <a:rPr lang="zh-CN" altLang="en-US" sz="2000" b="1" dirty="0">
                <a:solidFill>
                  <a:schemeClr val="tx1">
                    <a:lumMod val="75000"/>
                    <a:lumOff val="25000"/>
                  </a:schemeClr>
                </a:solidFill>
                <a:latin typeface="+mj-ea"/>
                <a:ea typeface="+mj-ea"/>
              </a:rPr>
              <a:t>输入标题文本</a:t>
            </a:r>
          </a:p>
        </p:txBody>
      </p:sp>
      <p:sp>
        <p:nvSpPr>
          <p:cNvPr id="8" name="文本框 9">
            <a:extLst>
              <a:ext uri="{FF2B5EF4-FFF2-40B4-BE49-F238E27FC236}">
                <a16:creationId xmlns:a16="http://schemas.microsoft.com/office/drawing/2014/main" id="{07CEFA53-D30D-1544-A9B5-DC14DCBF8FA6}"/>
              </a:ext>
            </a:extLst>
          </p:cNvPr>
          <p:cNvSpPr txBox="1"/>
          <p:nvPr/>
        </p:nvSpPr>
        <p:spPr>
          <a:xfrm>
            <a:off x="1062641" y="3230478"/>
            <a:ext cx="525988" cy="400110"/>
          </a:xfrm>
          <a:prstGeom prst="rect">
            <a:avLst/>
          </a:prstGeom>
          <a:noFill/>
        </p:spPr>
        <p:txBody>
          <a:bodyPr wrap="square" lIns="0" tIns="0" rIns="0" bIns="0" rtlCol="0">
            <a:spAutoFit/>
          </a:bodyPr>
          <a:lstStyle/>
          <a:p>
            <a:pPr marL="0" lvl="1" algn="ctr"/>
            <a:r>
              <a:rPr lang="en-US" altLang="zh-CN" sz="2600" dirty="0">
                <a:solidFill>
                  <a:schemeClr val="tx1">
                    <a:lumMod val="75000"/>
                    <a:lumOff val="25000"/>
                  </a:schemeClr>
                </a:solidFill>
                <a:latin typeface="+mj-lt"/>
                <a:ea typeface="微软雅黑" pitchFamily="34" charset="-122"/>
              </a:rPr>
              <a:t>02</a:t>
            </a:r>
            <a:endParaRPr lang="zh-CN" altLang="en-US" sz="2600" dirty="0">
              <a:solidFill>
                <a:schemeClr val="tx1">
                  <a:lumMod val="75000"/>
                  <a:lumOff val="25000"/>
                </a:schemeClr>
              </a:solidFill>
              <a:latin typeface="+mj-lt"/>
              <a:ea typeface="微软雅黑" pitchFamily="34" charset="-122"/>
            </a:endParaRPr>
          </a:p>
        </p:txBody>
      </p:sp>
      <p:sp>
        <p:nvSpPr>
          <p:cNvPr id="9" name="TextBox 33">
            <a:extLst>
              <a:ext uri="{FF2B5EF4-FFF2-40B4-BE49-F238E27FC236}">
                <a16:creationId xmlns:a16="http://schemas.microsoft.com/office/drawing/2014/main" id="{91D0F9F9-E2EC-B045-AB7C-C0C6BCCE29FC}"/>
              </a:ext>
            </a:extLst>
          </p:cNvPr>
          <p:cNvSpPr txBox="1"/>
          <p:nvPr/>
        </p:nvSpPr>
        <p:spPr>
          <a:xfrm>
            <a:off x="1232637" y="5483361"/>
            <a:ext cx="4863363" cy="478272"/>
          </a:xfrm>
          <a:prstGeom prst="rect">
            <a:avLst/>
          </a:prstGeom>
          <a:noFill/>
        </p:spPr>
        <p:txBody>
          <a:bodyPr wrap="square" lIns="0" tIns="0" rIns="0" bIns="0" rtlCol="0">
            <a:spAutoFit/>
          </a:bodyPr>
          <a:lstStyle>
            <a:defPPr>
              <a:defRPr lang="zh-CN"/>
            </a:defPPr>
            <a:lvl1pPr algn="just" defTabSz="1219170">
              <a:lnSpc>
                <a:spcPts val="1600"/>
              </a:lnSpc>
              <a:defRPr sz="1253">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585" defTabSz="1219170">
              <a:defRPr sz="2400"/>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a:lnSpc>
                <a:spcPct val="120000"/>
              </a:lnSpc>
            </a:pPr>
            <a:r>
              <a:rPr lang="zh-CN" altLang="en-US" sz="1400" dirty="0">
                <a:solidFill>
                  <a:schemeClr val="tx1">
                    <a:lumMod val="75000"/>
                    <a:lumOff val="25000"/>
                  </a:schemeClr>
                </a:solidFill>
                <a:latin typeface="+mn-ea"/>
                <a:ea typeface="+mn-ea"/>
              </a:rPr>
              <a:t>点击输入您的文字内容或复制粘贴具体文本、用简明扼要的文字说明此项内容，精准的词汇表达胜过长篇大论的文字表述</a:t>
            </a:r>
            <a:endParaRPr lang="en-US" altLang="zh-CN" sz="1400" dirty="0">
              <a:solidFill>
                <a:schemeClr val="tx1">
                  <a:lumMod val="75000"/>
                  <a:lumOff val="25000"/>
                </a:schemeClr>
              </a:solidFill>
              <a:latin typeface="+mn-ea"/>
              <a:ea typeface="+mn-ea"/>
            </a:endParaRPr>
          </a:p>
        </p:txBody>
      </p:sp>
      <p:sp>
        <p:nvSpPr>
          <p:cNvPr id="10" name="文本框 9">
            <a:extLst>
              <a:ext uri="{FF2B5EF4-FFF2-40B4-BE49-F238E27FC236}">
                <a16:creationId xmlns:a16="http://schemas.microsoft.com/office/drawing/2014/main" id="{89390AA0-0AD5-C34A-9D77-CAF409094009}"/>
              </a:ext>
            </a:extLst>
          </p:cNvPr>
          <p:cNvSpPr txBox="1"/>
          <p:nvPr/>
        </p:nvSpPr>
        <p:spPr>
          <a:xfrm>
            <a:off x="1685304" y="4960324"/>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170">
              <a:spcBef>
                <a:spcPct val="0"/>
              </a:spcBef>
              <a:defRPr cap="all">
                <a:solidFill>
                  <a:schemeClr val="tx1">
                    <a:lumMod val="65000"/>
                    <a:lumOff val="35000"/>
                  </a:schemeClr>
                </a:solidFill>
                <a:latin typeface="微软雅黑" pitchFamily="34" charset="-122"/>
                <a:ea typeface="微软雅黑" pitchFamily="34" charset="-122"/>
                <a:cs typeface="+mj-cs"/>
              </a:defRPr>
            </a:lvl1pPr>
            <a:lvl2pPr marL="0" lvl="1" defTabSz="1219170">
              <a:defRPr sz="2054">
                <a:solidFill>
                  <a:schemeClr val="tx1">
                    <a:lumMod val="65000"/>
                    <a:lumOff val="35000"/>
                  </a:schemeClr>
                </a:solidFill>
                <a:latin typeface="微软雅黑" panose="020B0503020204020204" pitchFamily="34" charset="-122"/>
                <a:ea typeface="微软雅黑" panose="020B0503020204020204" pitchFamily="34" charset="-122"/>
              </a:defRPr>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lvl="1"/>
            <a:r>
              <a:rPr lang="zh-CN" altLang="en-US" sz="2000" b="1" dirty="0">
                <a:solidFill>
                  <a:schemeClr val="tx1">
                    <a:lumMod val="75000"/>
                    <a:lumOff val="25000"/>
                  </a:schemeClr>
                </a:solidFill>
                <a:latin typeface="+mj-ea"/>
                <a:ea typeface="+mj-ea"/>
              </a:rPr>
              <a:t>输入标题文本</a:t>
            </a:r>
          </a:p>
        </p:txBody>
      </p:sp>
      <p:sp>
        <p:nvSpPr>
          <p:cNvPr id="11" name="文本框 10">
            <a:extLst>
              <a:ext uri="{FF2B5EF4-FFF2-40B4-BE49-F238E27FC236}">
                <a16:creationId xmlns:a16="http://schemas.microsoft.com/office/drawing/2014/main" id="{5C72C2F5-7FF3-8146-9205-785B9B46FD6D}"/>
              </a:ext>
            </a:extLst>
          </p:cNvPr>
          <p:cNvSpPr txBox="1"/>
          <p:nvPr/>
        </p:nvSpPr>
        <p:spPr>
          <a:xfrm>
            <a:off x="1062641" y="4932079"/>
            <a:ext cx="525988" cy="400110"/>
          </a:xfrm>
          <a:prstGeom prst="rect">
            <a:avLst/>
          </a:prstGeom>
          <a:noFill/>
        </p:spPr>
        <p:txBody>
          <a:bodyPr wrap="square" lIns="0" tIns="0" rIns="0" bIns="0" rtlCol="0">
            <a:spAutoFit/>
          </a:bodyPr>
          <a:lstStyle/>
          <a:p>
            <a:pPr marL="0" lvl="1" algn="ctr"/>
            <a:r>
              <a:rPr lang="en-US" altLang="zh-CN" sz="2600" dirty="0">
                <a:solidFill>
                  <a:schemeClr val="tx1">
                    <a:lumMod val="75000"/>
                    <a:lumOff val="25000"/>
                  </a:schemeClr>
                </a:solidFill>
                <a:latin typeface="+mj-lt"/>
                <a:ea typeface="微软雅黑" pitchFamily="34" charset="-122"/>
              </a:rPr>
              <a:t>03</a:t>
            </a:r>
            <a:endParaRPr lang="zh-CN" altLang="en-US" sz="2600" dirty="0">
              <a:solidFill>
                <a:schemeClr val="tx1">
                  <a:lumMod val="75000"/>
                  <a:lumOff val="25000"/>
                </a:schemeClr>
              </a:solidFill>
              <a:latin typeface="+mj-lt"/>
              <a:ea typeface="微软雅黑" pitchFamily="34" charset="-122"/>
            </a:endParaRPr>
          </a:p>
        </p:txBody>
      </p:sp>
      <p:sp>
        <p:nvSpPr>
          <p:cNvPr id="24" name="îṡļïḋê">
            <a:extLst>
              <a:ext uri="{FF2B5EF4-FFF2-40B4-BE49-F238E27FC236}">
                <a16:creationId xmlns:a16="http://schemas.microsoft.com/office/drawing/2014/main" id="{9CA34DD6-BA39-E84F-87BD-78DC02D85027}"/>
              </a:ext>
            </a:extLst>
          </p:cNvPr>
          <p:cNvSpPr/>
          <p:nvPr/>
        </p:nvSpPr>
        <p:spPr>
          <a:xfrm flipH="1">
            <a:off x="6357586" y="1857600"/>
            <a:ext cx="5283858" cy="4251100"/>
          </a:xfrm>
          <a:prstGeom prst="parallelogram">
            <a:avLst/>
          </a:prstGeom>
          <a:solidFill>
            <a:schemeClr val="bg1">
              <a:lumMod val="95000"/>
            </a:schemeClr>
          </a:solidFill>
          <a:ln w="12700">
            <a:miter lim="400000"/>
          </a:ln>
        </p:spPr>
        <p:txBody>
          <a:bodyPr anchor="ctr"/>
          <a:lstStyle/>
          <a:p>
            <a:pPr algn="ctr"/>
            <a:endParaRPr lang="zh-CN" altLang="en-US" dirty="0">
              <a:solidFill>
                <a:schemeClr val="tx1"/>
              </a:solidFill>
            </a:endParaRPr>
          </a:p>
        </p:txBody>
      </p:sp>
      <p:sp>
        <p:nvSpPr>
          <p:cNvPr id="25" name="îśľîdé">
            <a:extLst>
              <a:ext uri="{FF2B5EF4-FFF2-40B4-BE49-F238E27FC236}">
                <a16:creationId xmlns:a16="http://schemas.microsoft.com/office/drawing/2014/main" id="{8AF7F625-BB23-7E4C-8919-37CE4323C526}"/>
              </a:ext>
            </a:extLst>
          </p:cNvPr>
          <p:cNvSpPr/>
          <p:nvPr/>
        </p:nvSpPr>
        <p:spPr>
          <a:xfrm>
            <a:off x="6192675" y="1857600"/>
            <a:ext cx="5283858" cy="4251100"/>
          </a:xfrm>
          <a:prstGeom prst="parallelogram">
            <a:avLst/>
          </a:prstGeom>
          <a:blipFill dpi="0" rotWithShape="0">
            <a:blip r:embed="rId3" cstate="screen">
              <a:extLst>
                <a:ext uri="{28A0092B-C50C-407E-A947-70E740481C1C}">
                  <a14:useLocalDpi xmlns:a14="http://schemas.microsoft.com/office/drawing/2010/main"/>
                </a:ext>
              </a:extLst>
            </a:blip>
            <a:srcRect/>
            <a:stretch>
              <a:fillRect/>
            </a:stretch>
          </a:blipFill>
          <a:ln w="12700">
            <a:miter lim="400000"/>
          </a:ln>
        </p:spPr>
        <p:txBody>
          <a:bodyPr anchor="ctr"/>
          <a:lstStyle/>
          <a:p>
            <a:pPr algn="ctr"/>
            <a:endParaRPr lang="zh-CN" altLang="en-US" dirty="0">
              <a:solidFill>
                <a:schemeClr val="tx1"/>
              </a:solidFill>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25475094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13F9EF-C0EC-494E-A946-3C191E9BCA2A}"/>
              </a:ext>
            </a:extLst>
          </p:cNvPr>
          <p:cNvSpPr txBox="1"/>
          <p:nvPr/>
        </p:nvSpPr>
        <p:spPr>
          <a:xfrm>
            <a:off x="469900" y="190500"/>
            <a:ext cx="2646878" cy="461665"/>
          </a:xfrm>
          <a:prstGeom prst="rect">
            <a:avLst/>
          </a:prstGeom>
          <a:noFill/>
        </p:spPr>
        <p:txBody>
          <a:bodyPr wrap="none" rtlCol="0">
            <a:spAutoFit/>
          </a:bodyPr>
          <a:lstStyle/>
          <a:p>
            <a:r>
              <a:rPr kumimoji="1" lang="zh-CN" altLang="en-US" sz="2400" i="1">
                <a:solidFill>
                  <a:schemeClr val="bg1"/>
                </a:solidFill>
              </a:rPr>
              <a:t>上月工作进度汇报</a:t>
            </a:r>
          </a:p>
        </p:txBody>
      </p:sp>
      <p:sp>
        <p:nvSpPr>
          <p:cNvPr id="3" name="燕尾形 2">
            <a:extLst>
              <a:ext uri="{FF2B5EF4-FFF2-40B4-BE49-F238E27FC236}">
                <a16:creationId xmlns:a16="http://schemas.microsoft.com/office/drawing/2014/main" id="{1E31057A-9DE2-3B4D-B30B-38D0C3D229FC}"/>
              </a:ext>
            </a:extLst>
          </p:cNvPr>
          <p:cNvSpPr/>
          <p:nvPr/>
        </p:nvSpPr>
        <p:spPr>
          <a:xfrm>
            <a:off x="1631531" y="2126392"/>
            <a:ext cx="2002971" cy="711200"/>
          </a:xfrm>
          <a:prstGeom prst="chevron">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燕尾形 3">
            <a:extLst>
              <a:ext uri="{FF2B5EF4-FFF2-40B4-BE49-F238E27FC236}">
                <a16:creationId xmlns:a16="http://schemas.microsoft.com/office/drawing/2014/main" id="{8A882BBB-51C5-3845-8DE3-063F0EA43F1A}"/>
              </a:ext>
            </a:extLst>
          </p:cNvPr>
          <p:cNvSpPr/>
          <p:nvPr/>
        </p:nvSpPr>
        <p:spPr>
          <a:xfrm>
            <a:off x="3913380" y="2126392"/>
            <a:ext cx="2002971" cy="711200"/>
          </a:xfrm>
          <a:prstGeom prst="chevron">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燕尾形 4">
            <a:extLst>
              <a:ext uri="{FF2B5EF4-FFF2-40B4-BE49-F238E27FC236}">
                <a16:creationId xmlns:a16="http://schemas.microsoft.com/office/drawing/2014/main" id="{8C9B41B4-8448-1541-AA2E-7F0BBAB47222}"/>
              </a:ext>
            </a:extLst>
          </p:cNvPr>
          <p:cNvSpPr/>
          <p:nvPr/>
        </p:nvSpPr>
        <p:spPr>
          <a:xfrm>
            <a:off x="6283745" y="2126392"/>
            <a:ext cx="2002971" cy="711200"/>
          </a:xfrm>
          <a:prstGeom prst="chevron">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a:extLst>
              <a:ext uri="{FF2B5EF4-FFF2-40B4-BE49-F238E27FC236}">
                <a16:creationId xmlns:a16="http://schemas.microsoft.com/office/drawing/2014/main" id="{B4318961-D51C-884D-B99A-3F65FE397ACE}"/>
              </a:ext>
            </a:extLst>
          </p:cNvPr>
          <p:cNvSpPr/>
          <p:nvPr/>
        </p:nvSpPr>
        <p:spPr>
          <a:xfrm>
            <a:off x="8668080" y="2126392"/>
            <a:ext cx="2002971" cy="711200"/>
          </a:xfrm>
          <a:prstGeom prst="chevron">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a:extLst>
              <a:ext uri="{FF2B5EF4-FFF2-40B4-BE49-F238E27FC236}">
                <a16:creationId xmlns:a16="http://schemas.microsoft.com/office/drawing/2014/main" id="{3731613A-0FBE-C449-AAD5-F0D2A7C50DC0}"/>
              </a:ext>
            </a:extLst>
          </p:cNvPr>
          <p:cNvSpPr/>
          <p:nvPr/>
        </p:nvSpPr>
        <p:spPr>
          <a:xfrm>
            <a:off x="2229723" y="3184097"/>
            <a:ext cx="8066838" cy="787523"/>
          </a:xfrm>
          <a:prstGeom prst="rect">
            <a:avLst/>
          </a:prstGeom>
        </p:spPr>
        <p:txBody>
          <a:bodyPr wrap="square">
            <a:spAutoFit/>
          </a:bodyPr>
          <a:lstStyle/>
          <a:p>
            <a:pPr algn="ctr">
              <a:lnSpc>
                <a:spcPct val="150000"/>
              </a:lnSpc>
            </a:pPr>
            <a:r>
              <a:rPr lang="zh-CN" altLang="en-US" sz="1600" dirty="0">
                <a:solidFill>
                  <a:schemeClr val="tx1">
                    <a:lumMod val="75000"/>
                    <a:lumOff val="25000"/>
                  </a:schemeClr>
                </a:solidFill>
                <a:latin typeface="+mn-ea"/>
              </a:rPr>
              <a:t>单击此处添加您的文字内容。本模板的所有素材和逻辑图表，均可自由编辑替换和移动。作品中目录框架完整，您可以根据实际进行增添。</a:t>
            </a:r>
          </a:p>
        </p:txBody>
      </p:sp>
      <p:sp>
        <p:nvSpPr>
          <p:cNvPr id="8" name="文本框 7">
            <a:extLst>
              <a:ext uri="{FF2B5EF4-FFF2-40B4-BE49-F238E27FC236}">
                <a16:creationId xmlns:a16="http://schemas.microsoft.com/office/drawing/2014/main" id="{341DE6B5-DD21-C947-A485-022EF63F8C57}"/>
              </a:ext>
            </a:extLst>
          </p:cNvPr>
          <p:cNvSpPr txBox="1"/>
          <p:nvPr/>
        </p:nvSpPr>
        <p:spPr>
          <a:xfrm>
            <a:off x="2084824" y="2281937"/>
            <a:ext cx="1302938" cy="369332"/>
          </a:xfrm>
          <a:prstGeom prst="rect">
            <a:avLst/>
          </a:prstGeom>
          <a:noFill/>
        </p:spPr>
        <p:txBody>
          <a:bodyPr wrap="square" rtlCol="0">
            <a:spAutoFit/>
          </a:bodyPr>
          <a:lstStyle/>
          <a:p>
            <a:pPr algn="ctr"/>
            <a:r>
              <a:rPr lang="zh-CN" altLang="en-US" b="1" dirty="0">
                <a:solidFill>
                  <a:schemeClr val="bg1"/>
                </a:solidFill>
                <a:latin typeface="+mj-ea"/>
                <a:ea typeface="+mj-ea"/>
              </a:rPr>
              <a:t>步骤一</a:t>
            </a:r>
          </a:p>
        </p:txBody>
      </p:sp>
      <p:sp>
        <p:nvSpPr>
          <p:cNvPr id="9" name="文本框 8">
            <a:extLst>
              <a:ext uri="{FF2B5EF4-FFF2-40B4-BE49-F238E27FC236}">
                <a16:creationId xmlns:a16="http://schemas.microsoft.com/office/drawing/2014/main" id="{DFFB6C3A-08A1-4E4D-84D8-A4B9F16308E5}"/>
              </a:ext>
            </a:extLst>
          </p:cNvPr>
          <p:cNvSpPr txBox="1"/>
          <p:nvPr/>
        </p:nvSpPr>
        <p:spPr>
          <a:xfrm>
            <a:off x="4263396" y="2281937"/>
            <a:ext cx="1302938" cy="369332"/>
          </a:xfrm>
          <a:prstGeom prst="rect">
            <a:avLst/>
          </a:prstGeom>
          <a:noFill/>
        </p:spPr>
        <p:txBody>
          <a:bodyPr wrap="square" rtlCol="0">
            <a:spAutoFit/>
          </a:bodyPr>
          <a:lstStyle/>
          <a:p>
            <a:pPr algn="ctr"/>
            <a:r>
              <a:rPr lang="zh-CN" altLang="en-US" b="1" dirty="0">
                <a:solidFill>
                  <a:schemeClr val="bg1"/>
                </a:solidFill>
                <a:latin typeface="+mj-ea"/>
                <a:ea typeface="+mj-ea"/>
              </a:rPr>
              <a:t>步骤二</a:t>
            </a:r>
          </a:p>
        </p:txBody>
      </p:sp>
      <p:sp>
        <p:nvSpPr>
          <p:cNvPr id="10" name="文本框 9">
            <a:extLst>
              <a:ext uri="{FF2B5EF4-FFF2-40B4-BE49-F238E27FC236}">
                <a16:creationId xmlns:a16="http://schemas.microsoft.com/office/drawing/2014/main" id="{33044590-6D43-1D4F-8FEC-47D03DB937D2}"/>
              </a:ext>
            </a:extLst>
          </p:cNvPr>
          <p:cNvSpPr txBox="1"/>
          <p:nvPr/>
        </p:nvSpPr>
        <p:spPr>
          <a:xfrm>
            <a:off x="6633761" y="2281937"/>
            <a:ext cx="1302938" cy="369332"/>
          </a:xfrm>
          <a:prstGeom prst="rect">
            <a:avLst/>
          </a:prstGeom>
          <a:noFill/>
        </p:spPr>
        <p:txBody>
          <a:bodyPr wrap="square" rtlCol="0">
            <a:spAutoFit/>
          </a:bodyPr>
          <a:lstStyle/>
          <a:p>
            <a:pPr algn="ctr"/>
            <a:r>
              <a:rPr lang="zh-CN" altLang="en-US" b="1" dirty="0">
                <a:solidFill>
                  <a:schemeClr val="bg1"/>
                </a:solidFill>
                <a:latin typeface="+mj-ea"/>
                <a:ea typeface="+mj-ea"/>
              </a:rPr>
              <a:t>步骤三</a:t>
            </a:r>
          </a:p>
        </p:txBody>
      </p:sp>
      <p:sp>
        <p:nvSpPr>
          <p:cNvPr id="11" name="文本框 10">
            <a:extLst>
              <a:ext uri="{FF2B5EF4-FFF2-40B4-BE49-F238E27FC236}">
                <a16:creationId xmlns:a16="http://schemas.microsoft.com/office/drawing/2014/main" id="{27478725-409C-634A-ADA8-F0DBB9326C71}"/>
              </a:ext>
            </a:extLst>
          </p:cNvPr>
          <p:cNvSpPr txBox="1"/>
          <p:nvPr/>
        </p:nvSpPr>
        <p:spPr>
          <a:xfrm>
            <a:off x="9018290" y="2281937"/>
            <a:ext cx="1302938" cy="369332"/>
          </a:xfrm>
          <a:prstGeom prst="rect">
            <a:avLst/>
          </a:prstGeom>
          <a:noFill/>
        </p:spPr>
        <p:txBody>
          <a:bodyPr wrap="square" rtlCol="0">
            <a:spAutoFit/>
          </a:bodyPr>
          <a:lstStyle/>
          <a:p>
            <a:pPr algn="ctr"/>
            <a:r>
              <a:rPr lang="zh-CN" altLang="en-US" b="1" dirty="0">
                <a:solidFill>
                  <a:schemeClr val="bg1"/>
                </a:solidFill>
                <a:latin typeface="+mj-ea"/>
                <a:ea typeface="+mj-ea"/>
              </a:rPr>
              <a:t>步骤四</a:t>
            </a:r>
          </a:p>
        </p:txBody>
      </p:sp>
      <p:sp>
        <p:nvSpPr>
          <p:cNvPr id="12" name="椭圆 11">
            <a:extLst>
              <a:ext uri="{FF2B5EF4-FFF2-40B4-BE49-F238E27FC236}">
                <a16:creationId xmlns:a16="http://schemas.microsoft.com/office/drawing/2014/main" id="{3BF4FE20-D80C-B54A-AD7A-DEC82EA76C80}"/>
              </a:ext>
            </a:extLst>
          </p:cNvPr>
          <p:cNvSpPr/>
          <p:nvPr/>
        </p:nvSpPr>
        <p:spPr>
          <a:xfrm>
            <a:off x="2108506" y="4957873"/>
            <a:ext cx="600145" cy="600145"/>
          </a:xfrm>
          <a:prstGeom prst="ellipse">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E5332A2-D0CB-B94A-913F-BA2EE1A5FC11}"/>
              </a:ext>
            </a:extLst>
          </p:cNvPr>
          <p:cNvSpPr/>
          <p:nvPr/>
        </p:nvSpPr>
        <p:spPr>
          <a:xfrm>
            <a:off x="6577746" y="4957873"/>
            <a:ext cx="600145" cy="600145"/>
          </a:xfrm>
          <a:prstGeom prst="ellipse">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EC9D6CC6-C410-F947-8B37-CC5377F8205C}"/>
              </a:ext>
            </a:extLst>
          </p:cNvPr>
          <p:cNvGrpSpPr/>
          <p:nvPr/>
        </p:nvGrpSpPr>
        <p:grpSpPr>
          <a:xfrm>
            <a:off x="2247555" y="5099040"/>
            <a:ext cx="322046" cy="317809"/>
            <a:chOff x="9786938" y="3573463"/>
            <a:chExt cx="482600" cy="476250"/>
          </a:xfrm>
          <a:solidFill>
            <a:schemeClr val="bg1"/>
          </a:solidFill>
        </p:grpSpPr>
        <p:sp>
          <p:nvSpPr>
            <p:cNvPr id="15" name="Freeform 107">
              <a:extLst>
                <a:ext uri="{FF2B5EF4-FFF2-40B4-BE49-F238E27FC236}">
                  <a16:creationId xmlns:a16="http://schemas.microsoft.com/office/drawing/2014/main" id="{61426532-7735-6A4E-8E6C-8104283A7423}"/>
                </a:ext>
              </a:extLst>
            </p:cNvPr>
            <p:cNvSpPr>
              <a:spLocks noEditPoints="1"/>
            </p:cNvSpPr>
            <p:nvPr/>
          </p:nvSpPr>
          <p:spPr bwMode="auto">
            <a:xfrm>
              <a:off x="9786938" y="3573463"/>
              <a:ext cx="325437" cy="319087"/>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grp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16" name="Freeform 108">
              <a:extLst>
                <a:ext uri="{FF2B5EF4-FFF2-40B4-BE49-F238E27FC236}">
                  <a16:creationId xmlns:a16="http://schemas.microsoft.com/office/drawing/2014/main" id="{C1340AB5-6AC4-A946-8E19-E2ABE6FF6C67}"/>
                </a:ext>
              </a:extLst>
            </p:cNvPr>
            <p:cNvSpPr>
              <a:spLocks noEditPoints="1"/>
            </p:cNvSpPr>
            <p:nvPr/>
          </p:nvSpPr>
          <p:spPr bwMode="auto">
            <a:xfrm>
              <a:off x="10028238" y="3813175"/>
              <a:ext cx="241300" cy="236538"/>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grp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grpSp>
      <p:sp>
        <p:nvSpPr>
          <p:cNvPr id="17" name="Freeform 72">
            <a:extLst>
              <a:ext uri="{FF2B5EF4-FFF2-40B4-BE49-F238E27FC236}">
                <a16:creationId xmlns:a16="http://schemas.microsoft.com/office/drawing/2014/main" id="{6880BC87-CB7B-F44D-AFF1-19C8941585F1}"/>
              </a:ext>
            </a:extLst>
          </p:cNvPr>
          <p:cNvSpPr>
            <a:spLocks noEditPoints="1"/>
          </p:cNvSpPr>
          <p:nvPr/>
        </p:nvSpPr>
        <p:spPr bwMode="auto">
          <a:xfrm>
            <a:off x="6700384" y="5125461"/>
            <a:ext cx="354867" cy="264967"/>
          </a:xfrm>
          <a:custGeom>
            <a:avLst/>
            <a:gdLst>
              <a:gd name="T0" fmla="*/ 144 w 192"/>
              <a:gd name="T1" fmla="*/ 0 h 144"/>
              <a:gd name="T2" fmla="*/ 80 w 192"/>
              <a:gd name="T3" fmla="*/ 16 h 144"/>
              <a:gd name="T4" fmla="*/ 8 w 192"/>
              <a:gd name="T5" fmla="*/ 39 h 144"/>
              <a:gd name="T6" fmla="*/ 24 w 192"/>
              <a:gd name="T7" fmla="*/ 144 h 144"/>
              <a:gd name="T8" fmla="*/ 44 w 192"/>
              <a:gd name="T9" fmla="*/ 133 h 144"/>
              <a:gd name="T10" fmla="*/ 125 w 192"/>
              <a:gd name="T11" fmla="*/ 80 h 144"/>
              <a:gd name="T12" fmla="*/ 149 w 192"/>
              <a:gd name="T13" fmla="*/ 134 h 144"/>
              <a:gd name="T14" fmla="*/ 192 w 192"/>
              <a:gd name="T15" fmla="*/ 119 h 144"/>
              <a:gd name="T16" fmla="*/ 60 w 192"/>
              <a:gd name="T17" fmla="*/ 48 h 144"/>
              <a:gd name="T18" fmla="*/ 48 w 192"/>
              <a:gd name="T19" fmla="*/ 60 h 144"/>
              <a:gd name="T20" fmla="*/ 40 w 192"/>
              <a:gd name="T21" fmla="*/ 60 h 144"/>
              <a:gd name="T22" fmla="*/ 28 w 192"/>
              <a:gd name="T23" fmla="*/ 48 h 144"/>
              <a:gd name="T24" fmla="*/ 28 w 192"/>
              <a:gd name="T25" fmla="*/ 40 h 144"/>
              <a:gd name="T26" fmla="*/ 40 w 192"/>
              <a:gd name="T27" fmla="*/ 28 h 144"/>
              <a:gd name="T28" fmla="*/ 48 w 192"/>
              <a:gd name="T29" fmla="*/ 28 h 144"/>
              <a:gd name="T30" fmla="*/ 60 w 192"/>
              <a:gd name="T31" fmla="*/ 40 h 144"/>
              <a:gd name="T32" fmla="*/ 60 w 192"/>
              <a:gd name="T33" fmla="*/ 48 h 144"/>
              <a:gd name="T34" fmla="*/ 84 w 192"/>
              <a:gd name="T35" fmla="*/ 56 h 144"/>
              <a:gd name="T36" fmla="*/ 84 w 192"/>
              <a:gd name="T37" fmla="*/ 48 h 144"/>
              <a:gd name="T38" fmla="*/ 112 w 192"/>
              <a:gd name="T39" fmla="*/ 52 h 144"/>
              <a:gd name="T40" fmla="*/ 124 w 192"/>
              <a:gd name="T41" fmla="*/ 40 h 144"/>
              <a:gd name="T42" fmla="*/ 124 w 192"/>
              <a:gd name="T43" fmla="*/ 32 h 144"/>
              <a:gd name="T44" fmla="*/ 136 w 192"/>
              <a:gd name="T45" fmla="*/ 36 h 144"/>
              <a:gd name="T46" fmla="*/ 124 w 192"/>
              <a:gd name="T47" fmla="*/ 40 h 144"/>
              <a:gd name="T48" fmla="*/ 132 w 192"/>
              <a:gd name="T49" fmla="*/ 64 h 144"/>
              <a:gd name="T50" fmla="*/ 132 w 192"/>
              <a:gd name="T51" fmla="*/ 56 h 144"/>
              <a:gd name="T52" fmla="*/ 144 w 192"/>
              <a:gd name="T53" fmla="*/ 60 h 144"/>
              <a:gd name="T54" fmla="*/ 148 w 192"/>
              <a:gd name="T55" fmla="*/ 32 h 144"/>
              <a:gd name="T56" fmla="*/ 148 w 192"/>
              <a:gd name="T57" fmla="*/ 24 h 144"/>
              <a:gd name="T58" fmla="*/ 160 w 192"/>
              <a:gd name="T59" fmla="*/ 28 h 144"/>
              <a:gd name="T60" fmla="*/ 148 w 192"/>
              <a:gd name="T61" fmla="*/ 32 h 144"/>
              <a:gd name="T62" fmla="*/ 156 w 192"/>
              <a:gd name="T63" fmla="*/ 56 h 144"/>
              <a:gd name="T64" fmla="*/ 156 w 192"/>
              <a:gd name="T65" fmla="*/ 48 h 144"/>
              <a:gd name="T66" fmla="*/ 168 w 192"/>
              <a:gd name="T67"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144">
                <a:moveTo>
                  <a:pt x="184" y="40"/>
                </a:moveTo>
                <a:cubicBezTo>
                  <a:pt x="184" y="18"/>
                  <a:pt x="166" y="0"/>
                  <a:pt x="144" y="0"/>
                </a:cubicBezTo>
                <a:cubicBezTo>
                  <a:pt x="132" y="0"/>
                  <a:pt x="120" y="6"/>
                  <a:pt x="112" y="16"/>
                </a:cubicBezTo>
                <a:cubicBezTo>
                  <a:pt x="80" y="16"/>
                  <a:pt x="80" y="16"/>
                  <a:pt x="80" y="16"/>
                </a:cubicBezTo>
                <a:cubicBezTo>
                  <a:pt x="73" y="6"/>
                  <a:pt x="61" y="0"/>
                  <a:pt x="48" y="0"/>
                </a:cubicBezTo>
                <a:cubicBezTo>
                  <a:pt x="26" y="0"/>
                  <a:pt x="8" y="18"/>
                  <a:pt x="8" y="39"/>
                </a:cubicBezTo>
                <a:cubicBezTo>
                  <a:pt x="0" y="120"/>
                  <a:pt x="0" y="120"/>
                  <a:pt x="0" y="120"/>
                </a:cubicBezTo>
                <a:cubicBezTo>
                  <a:pt x="0" y="133"/>
                  <a:pt x="11" y="144"/>
                  <a:pt x="24" y="144"/>
                </a:cubicBezTo>
                <a:cubicBezTo>
                  <a:pt x="32" y="144"/>
                  <a:pt x="39" y="140"/>
                  <a:pt x="43" y="134"/>
                </a:cubicBezTo>
                <a:cubicBezTo>
                  <a:pt x="44" y="134"/>
                  <a:pt x="44" y="134"/>
                  <a:pt x="44" y="133"/>
                </a:cubicBezTo>
                <a:cubicBezTo>
                  <a:pt x="67" y="80"/>
                  <a:pt x="67" y="80"/>
                  <a:pt x="67" y="80"/>
                </a:cubicBezTo>
                <a:cubicBezTo>
                  <a:pt x="125" y="80"/>
                  <a:pt x="125" y="80"/>
                  <a:pt x="125" y="80"/>
                </a:cubicBezTo>
                <a:cubicBezTo>
                  <a:pt x="148" y="133"/>
                  <a:pt x="148" y="133"/>
                  <a:pt x="148" y="133"/>
                </a:cubicBezTo>
                <a:cubicBezTo>
                  <a:pt x="149" y="134"/>
                  <a:pt x="149" y="134"/>
                  <a:pt x="149" y="134"/>
                </a:cubicBezTo>
                <a:cubicBezTo>
                  <a:pt x="154" y="140"/>
                  <a:pt x="161" y="144"/>
                  <a:pt x="168" y="144"/>
                </a:cubicBezTo>
                <a:cubicBezTo>
                  <a:pt x="181" y="144"/>
                  <a:pt x="192" y="133"/>
                  <a:pt x="192" y="119"/>
                </a:cubicBezTo>
                <a:lnTo>
                  <a:pt x="184" y="40"/>
                </a:lnTo>
                <a:close/>
                <a:moveTo>
                  <a:pt x="60" y="48"/>
                </a:moveTo>
                <a:cubicBezTo>
                  <a:pt x="48" y="48"/>
                  <a:pt x="48" y="48"/>
                  <a:pt x="48" y="48"/>
                </a:cubicBezTo>
                <a:cubicBezTo>
                  <a:pt x="48" y="60"/>
                  <a:pt x="48" y="60"/>
                  <a:pt x="48" y="60"/>
                </a:cubicBezTo>
                <a:cubicBezTo>
                  <a:pt x="48" y="62"/>
                  <a:pt x="46" y="64"/>
                  <a:pt x="44" y="64"/>
                </a:cubicBezTo>
                <a:cubicBezTo>
                  <a:pt x="42" y="64"/>
                  <a:pt x="40" y="62"/>
                  <a:pt x="40" y="60"/>
                </a:cubicBezTo>
                <a:cubicBezTo>
                  <a:pt x="40" y="48"/>
                  <a:pt x="40" y="48"/>
                  <a:pt x="40" y="48"/>
                </a:cubicBezTo>
                <a:cubicBezTo>
                  <a:pt x="28" y="48"/>
                  <a:pt x="28" y="48"/>
                  <a:pt x="28" y="48"/>
                </a:cubicBezTo>
                <a:cubicBezTo>
                  <a:pt x="26" y="48"/>
                  <a:pt x="24" y="46"/>
                  <a:pt x="24" y="44"/>
                </a:cubicBezTo>
                <a:cubicBezTo>
                  <a:pt x="24" y="42"/>
                  <a:pt x="26" y="40"/>
                  <a:pt x="28" y="40"/>
                </a:cubicBezTo>
                <a:cubicBezTo>
                  <a:pt x="40" y="40"/>
                  <a:pt x="40" y="40"/>
                  <a:pt x="40" y="40"/>
                </a:cubicBezTo>
                <a:cubicBezTo>
                  <a:pt x="40" y="28"/>
                  <a:pt x="40" y="28"/>
                  <a:pt x="40" y="28"/>
                </a:cubicBezTo>
                <a:cubicBezTo>
                  <a:pt x="40" y="26"/>
                  <a:pt x="42" y="24"/>
                  <a:pt x="44" y="24"/>
                </a:cubicBezTo>
                <a:cubicBezTo>
                  <a:pt x="46" y="24"/>
                  <a:pt x="48" y="26"/>
                  <a:pt x="48" y="28"/>
                </a:cubicBezTo>
                <a:cubicBezTo>
                  <a:pt x="48" y="40"/>
                  <a:pt x="48" y="40"/>
                  <a:pt x="48" y="40"/>
                </a:cubicBezTo>
                <a:cubicBezTo>
                  <a:pt x="60" y="40"/>
                  <a:pt x="60" y="40"/>
                  <a:pt x="60" y="40"/>
                </a:cubicBezTo>
                <a:cubicBezTo>
                  <a:pt x="62" y="40"/>
                  <a:pt x="64" y="42"/>
                  <a:pt x="64" y="44"/>
                </a:cubicBezTo>
                <a:cubicBezTo>
                  <a:pt x="64" y="46"/>
                  <a:pt x="62" y="48"/>
                  <a:pt x="60" y="48"/>
                </a:cubicBezTo>
                <a:close/>
                <a:moveTo>
                  <a:pt x="108" y="56"/>
                </a:moveTo>
                <a:cubicBezTo>
                  <a:pt x="84" y="56"/>
                  <a:pt x="84" y="56"/>
                  <a:pt x="84" y="56"/>
                </a:cubicBezTo>
                <a:cubicBezTo>
                  <a:pt x="82" y="56"/>
                  <a:pt x="80" y="54"/>
                  <a:pt x="80" y="52"/>
                </a:cubicBezTo>
                <a:cubicBezTo>
                  <a:pt x="80" y="50"/>
                  <a:pt x="82" y="48"/>
                  <a:pt x="84" y="48"/>
                </a:cubicBezTo>
                <a:cubicBezTo>
                  <a:pt x="108" y="48"/>
                  <a:pt x="108" y="48"/>
                  <a:pt x="108" y="48"/>
                </a:cubicBezTo>
                <a:cubicBezTo>
                  <a:pt x="110" y="48"/>
                  <a:pt x="112" y="50"/>
                  <a:pt x="112" y="52"/>
                </a:cubicBezTo>
                <a:cubicBezTo>
                  <a:pt x="112" y="54"/>
                  <a:pt x="110" y="56"/>
                  <a:pt x="108" y="56"/>
                </a:cubicBezTo>
                <a:close/>
                <a:moveTo>
                  <a:pt x="124" y="40"/>
                </a:moveTo>
                <a:cubicBezTo>
                  <a:pt x="122" y="40"/>
                  <a:pt x="120" y="38"/>
                  <a:pt x="120" y="36"/>
                </a:cubicBezTo>
                <a:cubicBezTo>
                  <a:pt x="120" y="34"/>
                  <a:pt x="122" y="32"/>
                  <a:pt x="124" y="32"/>
                </a:cubicBezTo>
                <a:cubicBezTo>
                  <a:pt x="132" y="32"/>
                  <a:pt x="132" y="32"/>
                  <a:pt x="132" y="32"/>
                </a:cubicBezTo>
                <a:cubicBezTo>
                  <a:pt x="134" y="32"/>
                  <a:pt x="136" y="34"/>
                  <a:pt x="136" y="36"/>
                </a:cubicBezTo>
                <a:cubicBezTo>
                  <a:pt x="136" y="38"/>
                  <a:pt x="134" y="40"/>
                  <a:pt x="132" y="40"/>
                </a:cubicBezTo>
                <a:lnTo>
                  <a:pt x="124" y="40"/>
                </a:lnTo>
                <a:close/>
                <a:moveTo>
                  <a:pt x="140" y="64"/>
                </a:moveTo>
                <a:cubicBezTo>
                  <a:pt x="132" y="64"/>
                  <a:pt x="132" y="64"/>
                  <a:pt x="132" y="64"/>
                </a:cubicBezTo>
                <a:cubicBezTo>
                  <a:pt x="130" y="64"/>
                  <a:pt x="128" y="62"/>
                  <a:pt x="128" y="60"/>
                </a:cubicBezTo>
                <a:cubicBezTo>
                  <a:pt x="128" y="58"/>
                  <a:pt x="130" y="56"/>
                  <a:pt x="132" y="56"/>
                </a:cubicBezTo>
                <a:cubicBezTo>
                  <a:pt x="140" y="56"/>
                  <a:pt x="140" y="56"/>
                  <a:pt x="140" y="56"/>
                </a:cubicBezTo>
                <a:cubicBezTo>
                  <a:pt x="142" y="56"/>
                  <a:pt x="144" y="58"/>
                  <a:pt x="144" y="60"/>
                </a:cubicBezTo>
                <a:cubicBezTo>
                  <a:pt x="144" y="62"/>
                  <a:pt x="142" y="64"/>
                  <a:pt x="140" y="64"/>
                </a:cubicBezTo>
                <a:close/>
                <a:moveTo>
                  <a:pt x="148" y="32"/>
                </a:moveTo>
                <a:cubicBezTo>
                  <a:pt x="146" y="32"/>
                  <a:pt x="144" y="30"/>
                  <a:pt x="144" y="28"/>
                </a:cubicBezTo>
                <a:cubicBezTo>
                  <a:pt x="144" y="26"/>
                  <a:pt x="146" y="24"/>
                  <a:pt x="148" y="24"/>
                </a:cubicBezTo>
                <a:cubicBezTo>
                  <a:pt x="156" y="24"/>
                  <a:pt x="156" y="24"/>
                  <a:pt x="156" y="24"/>
                </a:cubicBezTo>
                <a:cubicBezTo>
                  <a:pt x="158" y="24"/>
                  <a:pt x="160" y="26"/>
                  <a:pt x="160" y="28"/>
                </a:cubicBezTo>
                <a:cubicBezTo>
                  <a:pt x="160" y="30"/>
                  <a:pt x="158" y="32"/>
                  <a:pt x="156" y="32"/>
                </a:cubicBezTo>
                <a:lnTo>
                  <a:pt x="148" y="32"/>
                </a:lnTo>
                <a:close/>
                <a:moveTo>
                  <a:pt x="164" y="56"/>
                </a:moveTo>
                <a:cubicBezTo>
                  <a:pt x="156" y="56"/>
                  <a:pt x="156" y="56"/>
                  <a:pt x="156" y="56"/>
                </a:cubicBezTo>
                <a:cubicBezTo>
                  <a:pt x="154" y="56"/>
                  <a:pt x="152" y="54"/>
                  <a:pt x="152" y="52"/>
                </a:cubicBezTo>
                <a:cubicBezTo>
                  <a:pt x="152" y="50"/>
                  <a:pt x="154" y="48"/>
                  <a:pt x="156" y="48"/>
                </a:cubicBezTo>
                <a:cubicBezTo>
                  <a:pt x="164" y="48"/>
                  <a:pt x="164" y="48"/>
                  <a:pt x="164" y="48"/>
                </a:cubicBezTo>
                <a:cubicBezTo>
                  <a:pt x="166" y="48"/>
                  <a:pt x="168" y="50"/>
                  <a:pt x="168" y="52"/>
                </a:cubicBezTo>
                <a:cubicBezTo>
                  <a:pt x="168" y="54"/>
                  <a:pt x="166" y="56"/>
                  <a:pt x="164" y="56"/>
                </a:cubicBezTo>
                <a:close/>
              </a:path>
            </a:pathLst>
          </a:custGeom>
          <a:solidFill>
            <a:schemeClr val="bg1"/>
          </a:solid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18" name="矩形 17">
            <a:extLst>
              <a:ext uri="{FF2B5EF4-FFF2-40B4-BE49-F238E27FC236}">
                <a16:creationId xmlns:a16="http://schemas.microsoft.com/office/drawing/2014/main" id="{22EAD3F1-9C52-0A46-A43F-8793CABBD6F6}"/>
              </a:ext>
            </a:extLst>
          </p:cNvPr>
          <p:cNvSpPr/>
          <p:nvPr/>
        </p:nvSpPr>
        <p:spPr>
          <a:xfrm>
            <a:off x="2907676" y="4946752"/>
            <a:ext cx="2544856" cy="102739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单击此处添加您的文字内容。本模板的所有素材和逻辑图表，均可自由编辑替换和移动。</a:t>
            </a:r>
          </a:p>
        </p:txBody>
      </p:sp>
      <p:sp>
        <p:nvSpPr>
          <p:cNvPr id="19" name="文本框 18">
            <a:extLst>
              <a:ext uri="{FF2B5EF4-FFF2-40B4-BE49-F238E27FC236}">
                <a16:creationId xmlns:a16="http://schemas.microsoft.com/office/drawing/2014/main" id="{CB3255A5-F43E-7B4F-8288-4778175D854D}"/>
              </a:ext>
            </a:extLst>
          </p:cNvPr>
          <p:cNvSpPr txBox="1"/>
          <p:nvPr/>
        </p:nvSpPr>
        <p:spPr>
          <a:xfrm>
            <a:off x="2907676" y="4557763"/>
            <a:ext cx="1725647" cy="400110"/>
          </a:xfrm>
          <a:prstGeom prst="rect">
            <a:avLst/>
          </a:prstGeom>
          <a:noFill/>
        </p:spPr>
        <p:txBody>
          <a:bodyPr wrap="square" rtlCol="0">
            <a:spAutoFit/>
          </a:bodyPr>
          <a:lstStyle/>
          <a:p>
            <a:r>
              <a:rPr lang="zh-CN" altLang="en-US" sz="2000" b="1" dirty="0">
                <a:solidFill>
                  <a:schemeClr val="tx1">
                    <a:lumMod val="75000"/>
                    <a:lumOff val="25000"/>
                  </a:schemeClr>
                </a:solidFill>
                <a:latin typeface="+mn-ea"/>
              </a:rPr>
              <a:t>请输入标题</a:t>
            </a:r>
          </a:p>
        </p:txBody>
      </p:sp>
      <p:sp>
        <p:nvSpPr>
          <p:cNvPr id="20" name="矩形 19">
            <a:extLst>
              <a:ext uri="{FF2B5EF4-FFF2-40B4-BE49-F238E27FC236}">
                <a16:creationId xmlns:a16="http://schemas.microsoft.com/office/drawing/2014/main" id="{2A1970DB-6E00-1647-B7AD-7A4DFA193073}"/>
              </a:ext>
            </a:extLst>
          </p:cNvPr>
          <p:cNvSpPr/>
          <p:nvPr/>
        </p:nvSpPr>
        <p:spPr>
          <a:xfrm>
            <a:off x="7443409" y="4946752"/>
            <a:ext cx="2544856" cy="102739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mn-ea"/>
              </a:rPr>
              <a:t>单击此处添加您的文字内容。本模板的所有素材和逻辑图表，均可自由编辑替换和移动。</a:t>
            </a:r>
          </a:p>
        </p:txBody>
      </p:sp>
      <p:sp>
        <p:nvSpPr>
          <p:cNvPr id="21" name="文本框 20">
            <a:extLst>
              <a:ext uri="{FF2B5EF4-FFF2-40B4-BE49-F238E27FC236}">
                <a16:creationId xmlns:a16="http://schemas.microsoft.com/office/drawing/2014/main" id="{32FE8359-CCFB-1F4C-9773-89984ECE22F4}"/>
              </a:ext>
            </a:extLst>
          </p:cNvPr>
          <p:cNvSpPr txBox="1"/>
          <p:nvPr/>
        </p:nvSpPr>
        <p:spPr>
          <a:xfrm>
            <a:off x="7443409" y="4557763"/>
            <a:ext cx="1725647" cy="400110"/>
          </a:xfrm>
          <a:prstGeom prst="rect">
            <a:avLst/>
          </a:prstGeom>
          <a:noFill/>
        </p:spPr>
        <p:txBody>
          <a:bodyPr wrap="square" rtlCol="0">
            <a:spAutoFit/>
          </a:bodyPr>
          <a:lstStyle/>
          <a:p>
            <a:r>
              <a:rPr lang="zh-CN" altLang="en-US" sz="2000" b="1" dirty="0">
                <a:solidFill>
                  <a:schemeClr val="tx1">
                    <a:lumMod val="75000"/>
                    <a:lumOff val="25000"/>
                  </a:schemeClr>
                </a:solidFill>
                <a:latin typeface="+mn-ea"/>
              </a:rPr>
              <a:t>请输入标题</a:t>
            </a: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139341293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îṡļïḋê">
            <a:extLst>
              <a:ext uri="{FF2B5EF4-FFF2-40B4-BE49-F238E27FC236}">
                <a16:creationId xmlns:a16="http://schemas.microsoft.com/office/drawing/2014/main" id="{D6248764-0F51-C84F-BD44-87B3117E9A2C}"/>
              </a:ext>
            </a:extLst>
          </p:cNvPr>
          <p:cNvSpPr/>
          <p:nvPr/>
        </p:nvSpPr>
        <p:spPr>
          <a:xfrm flipH="1">
            <a:off x="6073560" y="2022700"/>
            <a:ext cx="5283858" cy="2511200"/>
          </a:xfrm>
          <a:prstGeom prst="parallelogram">
            <a:avLst/>
          </a:prstGeom>
          <a:solidFill>
            <a:schemeClr val="bg1">
              <a:lumMod val="85000"/>
            </a:schemeClr>
          </a:solidFill>
          <a:ln w="12700">
            <a:miter lim="400000"/>
          </a:ln>
        </p:spPr>
        <p:txBody>
          <a:bodyPr anchor="ctr"/>
          <a:lstStyle/>
          <a:p>
            <a:pPr algn="ctr"/>
            <a:endParaRPr lang="zh-CN" altLang="en-US" dirty="0">
              <a:solidFill>
                <a:schemeClr val="tx1"/>
              </a:solidFill>
            </a:endParaRPr>
          </a:p>
        </p:txBody>
      </p:sp>
      <p:sp>
        <p:nvSpPr>
          <p:cNvPr id="16" name="îṡļïḋê">
            <a:extLst>
              <a:ext uri="{FF2B5EF4-FFF2-40B4-BE49-F238E27FC236}">
                <a16:creationId xmlns:a16="http://schemas.microsoft.com/office/drawing/2014/main" id="{62000888-994C-C84F-AAF2-8CAA87595807}"/>
              </a:ext>
            </a:extLst>
          </p:cNvPr>
          <p:cNvSpPr/>
          <p:nvPr/>
        </p:nvSpPr>
        <p:spPr>
          <a:xfrm flipH="1">
            <a:off x="624791" y="2022700"/>
            <a:ext cx="5283858" cy="2511200"/>
          </a:xfrm>
          <a:prstGeom prst="parallelogram">
            <a:avLst/>
          </a:prstGeom>
          <a:solidFill>
            <a:schemeClr val="bg1">
              <a:lumMod val="85000"/>
            </a:schemeClr>
          </a:solidFill>
          <a:ln w="12700">
            <a:miter lim="400000"/>
          </a:ln>
        </p:spPr>
        <p:txBody>
          <a:bodyPr anchor="ctr"/>
          <a:lstStyle/>
          <a:p>
            <a:pPr algn="ctr"/>
            <a:endParaRPr lang="zh-CN" altLang="en-US" dirty="0">
              <a:solidFill>
                <a:schemeClr val="tx1"/>
              </a:solidFill>
            </a:endParaRPr>
          </a:p>
        </p:txBody>
      </p:sp>
      <p:sp>
        <p:nvSpPr>
          <p:cNvPr id="5" name="îṡļïḋê">
            <a:extLst>
              <a:ext uri="{FF2B5EF4-FFF2-40B4-BE49-F238E27FC236}">
                <a16:creationId xmlns:a16="http://schemas.microsoft.com/office/drawing/2014/main" id="{6E85704F-F2C4-2042-BFF9-711355135457}"/>
              </a:ext>
            </a:extLst>
          </p:cNvPr>
          <p:cNvSpPr/>
          <p:nvPr/>
        </p:nvSpPr>
        <p:spPr>
          <a:xfrm>
            <a:off x="685800" y="2022700"/>
            <a:ext cx="5283858" cy="2511200"/>
          </a:xfrm>
          <a:prstGeom prst="parallelogram">
            <a:avLst/>
          </a:prstGeom>
          <a:solidFill>
            <a:srgbClr val="080059"/>
          </a:solidFill>
          <a:ln w="12700">
            <a:miter lim="400000"/>
          </a:ln>
        </p:spPr>
        <p:txBody>
          <a:bodyPr anchor="ctr"/>
          <a:lstStyle/>
          <a:p>
            <a:pPr algn="ctr"/>
            <a:endParaRPr lang="zh-CN" altLang="en-US" dirty="0">
              <a:solidFill>
                <a:schemeClr val="tx1"/>
              </a:solidFill>
            </a:endParaRPr>
          </a:p>
        </p:txBody>
      </p:sp>
      <p:sp>
        <p:nvSpPr>
          <p:cNvPr id="6" name="îśľîdé">
            <a:extLst>
              <a:ext uri="{FF2B5EF4-FFF2-40B4-BE49-F238E27FC236}">
                <a16:creationId xmlns:a16="http://schemas.microsoft.com/office/drawing/2014/main" id="{7424AE45-64A5-4C4B-8602-82A60325806B}"/>
              </a:ext>
            </a:extLst>
          </p:cNvPr>
          <p:cNvSpPr/>
          <p:nvPr/>
        </p:nvSpPr>
        <p:spPr>
          <a:xfrm>
            <a:off x="5908649" y="2022700"/>
            <a:ext cx="5283858" cy="2511200"/>
          </a:xfrm>
          <a:prstGeom prst="parallelogram">
            <a:avLst/>
          </a:prstGeom>
          <a:solidFill>
            <a:srgbClr val="080059"/>
          </a:solidFill>
          <a:ln w="12700">
            <a:miter lim="400000"/>
          </a:ln>
        </p:spPr>
        <p:txBody>
          <a:bodyPr anchor="ctr"/>
          <a:lstStyle/>
          <a:p>
            <a:pPr algn="ctr"/>
            <a:endParaRPr lang="zh-CN" altLang="en-US" dirty="0">
              <a:solidFill>
                <a:schemeClr val="tx1"/>
              </a:solidFill>
            </a:endParaRPr>
          </a:p>
        </p:txBody>
      </p:sp>
      <p:sp>
        <p:nvSpPr>
          <p:cNvPr id="2" name="文本框 1">
            <a:extLst>
              <a:ext uri="{FF2B5EF4-FFF2-40B4-BE49-F238E27FC236}">
                <a16:creationId xmlns:a16="http://schemas.microsoft.com/office/drawing/2014/main" id="{F913F9EF-C0EC-494E-A946-3C191E9BCA2A}"/>
              </a:ext>
            </a:extLst>
          </p:cNvPr>
          <p:cNvSpPr txBox="1"/>
          <p:nvPr/>
        </p:nvSpPr>
        <p:spPr>
          <a:xfrm>
            <a:off x="469900" y="190500"/>
            <a:ext cx="2646878" cy="461665"/>
          </a:xfrm>
          <a:prstGeom prst="rect">
            <a:avLst/>
          </a:prstGeom>
          <a:noFill/>
        </p:spPr>
        <p:txBody>
          <a:bodyPr wrap="none" rtlCol="0">
            <a:spAutoFit/>
          </a:bodyPr>
          <a:lstStyle/>
          <a:p>
            <a:r>
              <a:rPr kumimoji="1" lang="zh-CN" altLang="en-US" sz="2400" i="1">
                <a:solidFill>
                  <a:schemeClr val="bg1"/>
                </a:solidFill>
              </a:rPr>
              <a:t>上月工作进度汇报</a:t>
            </a:r>
          </a:p>
        </p:txBody>
      </p:sp>
      <p:sp>
        <p:nvSpPr>
          <p:cNvPr id="3" name="ïśḷiḑe">
            <a:extLst>
              <a:ext uri="{FF2B5EF4-FFF2-40B4-BE49-F238E27FC236}">
                <a16:creationId xmlns:a16="http://schemas.microsoft.com/office/drawing/2014/main" id="{F30AB4E6-3C3D-0F40-8F5E-357359D1DDB3}"/>
              </a:ext>
            </a:extLst>
          </p:cNvPr>
          <p:cNvSpPr/>
          <p:nvPr/>
        </p:nvSpPr>
        <p:spPr>
          <a:xfrm>
            <a:off x="6720791" y="2022700"/>
            <a:ext cx="1916722" cy="251120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î$ḻïďê">
            <a:extLst>
              <a:ext uri="{FF2B5EF4-FFF2-40B4-BE49-F238E27FC236}">
                <a16:creationId xmlns:a16="http://schemas.microsoft.com/office/drawing/2014/main" id="{26761507-64DA-9F40-ABF3-3F9D82452DCC}"/>
              </a:ext>
            </a:extLst>
          </p:cNvPr>
          <p:cNvSpPr/>
          <p:nvPr/>
        </p:nvSpPr>
        <p:spPr>
          <a:xfrm>
            <a:off x="1497942" y="2022701"/>
            <a:ext cx="1916722" cy="2511200"/>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ṧ1iďé">
            <a:extLst>
              <a:ext uri="{FF2B5EF4-FFF2-40B4-BE49-F238E27FC236}">
                <a16:creationId xmlns:a16="http://schemas.microsoft.com/office/drawing/2014/main" id="{3273A72D-E3E9-7F49-B489-0DDF4DE4B371}"/>
              </a:ext>
            </a:extLst>
          </p:cNvPr>
          <p:cNvSpPr txBox="1"/>
          <p:nvPr/>
        </p:nvSpPr>
        <p:spPr>
          <a:xfrm>
            <a:off x="8913391" y="2240150"/>
            <a:ext cx="1032711" cy="630294"/>
          </a:xfrm>
          <a:prstGeom prst="rect">
            <a:avLst/>
          </a:prstGeom>
          <a:noFill/>
        </p:spPr>
        <p:txBody>
          <a:bodyPr wrap="none" lIns="0" tIns="0" rIns="0" bIns="0" anchor="b" anchorCtr="0">
            <a:normAutofit/>
          </a:bodyPr>
          <a:lstStyle/>
          <a:p>
            <a:r>
              <a:rPr lang="en-US" altLang="zh-CN" sz="3600" spc="-150" dirty="0">
                <a:solidFill>
                  <a:schemeClr val="bg1"/>
                </a:solidFill>
                <a:latin typeface="+mj-lt"/>
              </a:rPr>
              <a:t>80%</a:t>
            </a:r>
          </a:p>
        </p:txBody>
      </p:sp>
      <p:sp>
        <p:nvSpPr>
          <p:cNvPr id="8" name="iṣ1ïďè">
            <a:extLst>
              <a:ext uri="{FF2B5EF4-FFF2-40B4-BE49-F238E27FC236}">
                <a16:creationId xmlns:a16="http://schemas.microsoft.com/office/drawing/2014/main" id="{99206F15-62EA-6549-B462-BB8E3282141E}"/>
              </a:ext>
            </a:extLst>
          </p:cNvPr>
          <p:cNvSpPr txBox="1"/>
          <p:nvPr/>
        </p:nvSpPr>
        <p:spPr>
          <a:xfrm>
            <a:off x="3690542" y="2240150"/>
            <a:ext cx="1032711" cy="630294"/>
          </a:xfrm>
          <a:prstGeom prst="rect">
            <a:avLst/>
          </a:prstGeom>
          <a:noFill/>
        </p:spPr>
        <p:txBody>
          <a:bodyPr wrap="none" lIns="0" tIns="0" rIns="0" bIns="0" anchor="b" anchorCtr="0">
            <a:normAutofit/>
          </a:bodyPr>
          <a:lstStyle/>
          <a:p>
            <a:r>
              <a:rPr lang="en-US" altLang="zh-CN" sz="3600" spc="-150" dirty="0">
                <a:solidFill>
                  <a:schemeClr val="bg1"/>
                </a:solidFill>
                <a:latin typeface="+mj-lt"/>
              </a:rPr>
              <a:t>80%</a:t>
            </a:r>
          </a:p>
        </p:txBody>
      </p:sp>
      <p:cxnSp>
        <p:nvCxnSpPr>
          <p:cNvPr id="9" name="直接连接符 8">
            <a:extLst>
              <a:ext uri="{FF2B5EF4-FFF2-40B4-BE49-F238E27FC236}">
                <a16:creationId xmlns:a16="http://schemas.microsoft.com/office/drawing/2014/main" id="{869FDA65-3EA7-9B4F-8CA7-64F4D179A8E1}"/>
              </a:ext>
            </a:extLst>
          </p:cNvPr>
          <p:cNvCxnSpPr/>
          <p:nvPr/>
        </p:nvCxnSpPr>
        <p:spPr>
          <a:xfrm>
            <a:off x="1497942" y="4810350"/>
            <a:ext cx="919611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56F7D84C-78C2-7746-AB12-354E37E24940}"/>
              </a:ext>
            </a:extLst>
          </p:cNvPr>
          <p:cNvSpPr txBox="1"/>
          <p:nvPr/>
        </p:nvSpPr>
        <p:spPr>
          <a:xfrm>
            <a:off x="3594766" y="3049794"/>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mj-ea"/>
                <a:ea typeface="+mj-ea"/>
              </a:rPr>
              <a:t>标题文字添加</a:t>
            </a:r>
          </a:p>
        </p:txBody>
      </p:sp>
      <p:sp>
        <p:nvSpPr>
          <p:cNvPr id="11" name="文本框 10">
            <a:extLst>
              <a:ext uri="{FF2B5EF4-FFF2-40B4-BE49-F238E27FC236}">
                <a16:creationId xmlns:a16="http://schemas.microsoft.com/office/drawing/2014/main" id="{1230831B-A59A-5B47-8A0F-98E2CB9B915E}"/>
              </a:ext>
            </a:extLst>
          </p:cNvPr>
          <p:cNvSpPr txBox="1"/>
          <p:nvPr/>
        </p:nvSpPr>
        <p:spPr>
          <a:xfrm>
            <a:off x="3594766" y="3388348"/>
            <a:ext cx="1853534" cy="1006879"/>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solidFill>
                <a:latin typeface="+mn-ea"/>
              </a:rPr>
              <a:t>请在此输入您需要的文字内容</a:t>
            </a:r>
            <a:r>
              <a:rPr lang="en-US" altLang="zh-CN" sz="1400" dirty="0">
                <a:solidFill>
                  <a:schemeClr val="bg1"/>
                </a:solidFill>
                <a:latin typeface="+mn-ea"/>
              </a:rPr>
              <a:t>,</a:t>
            </a:r>
            <a:r>
              <a:rPr lang="zh-CN" altLang="en-US" sz="1400" dirty="0">
                <a:solidFill>
                  <a:schemeClr val="bg1"/>
                </a:solidFill>
                <a:latin typeface="+mn-ea"/>
              </a:rPr>
              <a:t>感谢您使用我们的</a:t>
            </a:r>
            <a:r>
              <a:rPr lang="en-US" altLang="zh-CN" sz="1400" dirty="0">
                <a:solidFill>
                  <a:schemeClr val="bg1"/>
                </a:solidFill>
                <a:latin typeface="+mn-ea"/>
              </a:rPr>
              <a:t>PPT</a:t>
            </a:r>
            <a:r>
              <a:rPr lang="zh-CN" altLang="en-US" sz="1400" dirty="0">
                <a:solidFill>
                  <a:schemeClr val="bg1"/>
                </a:solidFill>
                <a:latin typeface="+mn-ea"/>
              </a:rPr>
              <a:t>模板。</a:t>
            </a:r>
          </a:p>
        </p:txBody>
      </p:sp>
      <p:sp>
        <p:nvSpPr>
          <p:cNvPr id="12" name="文本框 11">
            <a:extLst>
              <a:ext uri="{FF2B5EF4-FFF2-40B4-BE49-F238E27FC236}">
                <a16:creationId xmlns:a16="http://schemas.microsoft.com/office/drawing/2014/main" id="{77D219A6-C9C6-F547-ACB7-AB0A1788048A}"/>
              </a:ext>
            </a:extLst>
          </p:cNvPr>
          <p:cNvSpPr txBox="1"/>
          <p:nvPr/>
        </p:nvSpPr>
        <p:spPr>
          <a:xfrm>
            <a:off x="8804937" y="3049794"/>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mj-ea"/>
                <a:ea typeface="+mj-ea"/>
              </a:rPr>
              <a:t>标题文字添加</a:t>
            </a:r>
          </a:p>
        </p:txBody>
      </p:sp>
      <p:sp>
        <p:nvSpPr>
          <p:cNvPr id="13" name="文本框 12">
            <a:extLst>
              <a:ext uri="{FF2B5EF4-FFF2-40B4-BE49-F238E27FC236}">
                <a16:creationId xmlns:a16="http://schemas.microsoft.com/office/drawing/2014/main" id="{5BA4A78A-F83D-914D-ABC3-CBA7D791EA3D}"/>
              </a:ext>
            </a:extLst>
          </p:cNvPr>
          <p:cNvSpPr txBox="1"/>
          <p:nvPr/>
        </p:nvSpPr>
        <p:spPr>
          <a:xfrm>
            <a:off x="8804937" y="3388348"/>
            <a:ext cx="1866212" cy="1006879"/>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solidFill>
                <a:latin typeface="+mn-ea"/>
              </a:rPr>
              <a:t>请在此输入您需要的文字内容</a:t>
            </a:r>
            <a:r>
              <a:rPr lang="en-US" altLang="zh-CN" sz="1400" dirty="0">
                <a:solidFill>
                  <a:schemeClr val="bg1"/>
                </a:solidFill>
                <a:latin typeface="+mn-ea"/>
              </a:rPr>
              <a:t>,</a:t>
            </a:r>
            <a:r>
              <a:rPr lang="zh-CN" altLang="en-US" sz="1400" dirty="0">
                <a:solidFill>
                  <a:schemeClr val="bg1"/>
                </a:solidFill>
                <a:latin typeface="+mn-ea"/>
              </a:rPr>
              <a:t>感谢您使用我们的</a:t>
            </a:r>
            <a:r>
              <a:rPr lang="en-US" altLang="zh-CN" sz="1400" dirty="0">
                <a:solidFill>
                  <a:schemeClr val="bg1"/>
                </a:solidFill>
                <a:latin typeface="+mn-ea"/>
              </a:rPr>
              <a:t>PPT</a:t>
            </a:r>
            <a:r>
              <a:rPr lang="zh-CN" altLang="en-US" sz="1400" dirty="0">
                <a:solidFill>
                  <a:schemeClr val="bg1"/>
                </a:solidFill>
                <a:latin typeface="+mn-ea"/>
              </a:rPr>
              <a:t>模板。</a:t>
            </a:r>
          </a:p>
        </p:txBody>
      </p:sp>
      <p:sp>
        <p:nvSpPr>
          <p:cNvPr id="14" name="文本框 13">
            <a:extLst>
              <a:ext uri="{FF2B5EF4-FFF2-40B4-BE49-F238E27FC236}">
                <a16:creationId xmlns:a16="http://schemas.microsoft.com/office/drawing/2014/main" id="{F58E7358-39EA-1C49-8ACB-8BE5DD252898}"/>
              </a:ext>
            </a:extLst>
          </p:cNvPr>
          <p:cNvSpPr txBox="1"/>
          <p:nvPr/>
        </p:nvSpPr>
        <p:spPr>
          <a:xfrm>
            <a:off x="1451047" y="4945286"/>
            <a:ext cx="2133781" cy="400110"/>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tx1">
                    <a:lumMod val="75000"/>
                    <a:lumOff val="25000"/>
                  </a:schemeClr>
                </a:solidFill>
                <a:latin typeface="+mj-ea"/>
                <a:ea typeface="+mj-ea"/>
              </a:rPr>
              <a:t>标题文字添加</a:t>
            </a:r>
          </a:p>
        </p:txBody>
      </p:sp>
      <p:sp>
        <p:nvSpPr>
          <p:cNvPr id="15" name="文本框 14">
            <a:extLst>
              <a:ext uri="{FF2B5EF4-FFF2-40B4-BE49-F238E27FC236}">
                <a16:creationId xmlns:a16="http://schemas.microsoft.com/office/drawing/2014/main" id="{B5A13C5B-946F-064C-A179-998B55CA1682}"/>
              </a:ext>
            </a:extLst>
          </p:cNvPr>
          <p:cNvSpPr txBox="1"/>
          <p:nvPr/>
        </p:nvSpPr>
        <p:spPr>
          <a:xfrm>
            <a:off x="1451046" y="5341670"/>
            <a:ext cx="9243012" cy="683713"/>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tx1">
                    <a:lumMod val="75000"/>
                    <a:lumOff val="25000"/>
                  </a:schemeClr>
                </a:solidFill>
                <a:latin typeface="+mn-ea"/>
              </a:rPr>
              <a:t>请在这里输入您的主要叙述内容请在这里输入您的主要叙述内容请在这里输入您的主要叙述内容请在这里输入您的主要叙述内容请在这里输入您的主要叙述内容</a:t>
            </a:r>
            <a:endParaRPr lang="en-US" altLang="zh-CN" sz="1400" dirty="0">
              <a:solidFill>
                <a:schemeClr val="tx1">
                  <a:lumMod val="75000"/>
                  <a:lumOff val="25000"/>
                </a:schemeClr>
              </a:solidFill>
              <a:latin typeface="+mn-ea"/>
            </a:endParaRPr>
          </a:p>
        </p:txBody>
      </p:sp>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27208022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平行四边形 27">
            <a:extLst>
              <a:ext uri="{FF2B5EF4-FFF2-40B4-BE49-F238E27FC236}">
                <a16:creationId xmlns:a16="http://schemas.microsoft.com/office/drawing/2014/main" id="{A40CC547-C730-FE49-9E03-367254708184}"/>
              </a:ext>
            </a:extLst>
          </p:cNvPr>
          <p:cNvSpPr/>
          <p:nvPr/>
        </p:nvSpPr>
        <p:spPr>
          <a:xfrm flipH="1">
            <a:off x="1313381" y="1940351"/>
            <a:ext cx="3962400" cy="1054100"/>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F913F9EF-C0EC-494E-A946-3C191E9BCA2A}"/>
              </a:ext>
            </a:extLst>
          </p:cNvPr>
          <p:cNvSpPr txBox="1"/>
          <p:nvPr/>
        </p:nvSpPr>
        <p:spPr>
          <a:xfrm>
            <a:off x="469900" y="190500"/>
            <a:ext cx="2646878" cy="461665"/>
          </a:xfrm>
          <a:prstGeom prst="rect">
            <a:avLst/>
          </a:prstGeom>
          <a:noFill/>
        </p:spPr>
        <p:txBody>
          <a:bodyPr wrap="none" rtlCol="0">
            <a:spAutoFit/>
          </a:bodyPr>
          <a:lstStyle/>
          <a:p>
            <a:r>
              <a:rPr kumimoji="1" lang="zh-CN" altLang="en-US" sz="2400" i="1">
                <a:solidFill>
                  <a:schemeClr val="bg1"/>
                </a:solidFill>
              </a:rPr>
              <a:t>上月工作进度汇报</a:t>
            </a:r>
          </a:p>
        </p:txBody>
      </p:sp>
      <p:sp>
        <p:nvSpPr>
          <p:cNvPr id="3" name="矩形 2">
            <a:extLst>
              <a:ext uri="{FF2B5EF4-FFF2-40B4-BE49-F238E27FC236}">
                <a16:creationId xmlns:a16="http://schemas.microsoft.com/office/drawing/2014/main" id="{B9E243BB-D8A9-E841-B082-7FE703716268}"/>
              </a:ext>
            </a:extLst>
          </p:cNvPr>
          <p:cNvSpPr/>
          <p:nvPr/>
        </p:nvSpPr>
        <p:spPr>
          <a:xfrm>
            <a:off x="1069202" y="3135521"/>
            <a:ext cx="10241678" cy="983795"/>
          </a:xfrm>
          <a:prstGeom prst="rect">
            <a:avLst/>
          </a:prstGeom>
        </p:spPr>
        <p:txBody>
          <a:bodyPr wrap="square" lIns="68580" tIns="34290" rIns="68580" bIns="34290">
            <a:spAutoFit/>
            <a:scene3d>
              <a:camera prst="orthographicFront"/>
              <a:lightRig rig="threePt" dir="t"/>
            </a:scene3d>
            <a:sp3d contourW="12700"/>
          </a:bodyPr>
          <a:lstStyle/>
          <a:p>
            <a:pPr>
              <a:lnSpc>
                <a:spcPct val="150000"/>
              </a:lnSpc>
              <a:defRPr/>
            </a:pPr>
            <a:r>
              <a:rPr lang="zh-CN" altLang="en-US" sz="1400" dirty="0">
                <a:solidFill>
                  <a:schemeClr val="tx1">
                    <a:lumMod val="75000"/>
                    <a:lumOff val="25000"/>
                  </a:schemeClr>
                </a:solidFill>
                <a:latin typeface="+mn-ea"/>
                <a:sym typeface="Arial" panose="020B0604020202020204"/>
              </a:rPr>
              <a:t>用户可以在投影仪或者计算机上进行演示也可以将演示文稿打印出来制作成片以便应用到更广泛的领域中用户可以在投影仪或者计算机上进行演示也可以将演示文稿打印出来制作成胶片以便应用到更广泛的领域中用户可以在投影仪或者计算机上进行演示也可以将的领域中用户可以以便应用到更广泛的领域中</a:t>
            </a:r>
          </a:p>
        </p:txBody>
      </p:sp>
      <p:sp>
        <p:nvSpPr>
          <p:cNvPr id="4" name="Freeform: Shape 4">
            <a:extLst>
              <a:ext uri="{FF2B5EF4-FFF2-40B4-BE49-F238E27FC236}">
                <a16:creationId xmlns:a16="http://schemas.microsoft.com/office/drawing/2014/main" id="{A41E2360-6EFF-2E42-8456-B08505ACD2FD}"/>
              </a:ext>
            </a:extLst>
          </p:cNvPr>
          <p:cNvSpPr/>
          <p:nvPr/>
        </p:nvSpPr>
        <p:spPr bwMode="auto">
          <a:xfrm>
            <a:off x="8464042" y="4475320"/>
            <a:ext cx="682223" cy="6822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80059"/>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5" name="Freeform: Shape 5">
            <a:extLst>
              <a:ext uri="{FF2B5EF4-FFF2-40B4-BE49-F238E27FC236}">
                <a16:creationId xmlns:a16="http://schemas.microsoft.com/office/drawing/2014/main" id="{DD1EDD84-5AFC-794A-9699-774B8E7E3FC6}"/>
              </a:ext>
            </a:extLst>
          </p:cNvPr>
          <p:cNvSpPr/>
          <p:nvPr/>
        </p:nvSpPr>
        <p:spPr bwMode="auto">
          <a:xfrm>
            <a:off x="8662928" y="4678830"/>
            <a:ext cx="259014" cy="275202"/>
          </a:xfrm>
          <a:custGeom>
            <a:avLst/>
            <a:gdLst/>
            <a:ahLst/>
            <a:cxnLst>
              <a:cxn ang="0">
                <a:pos x="wd2" y="hd2"/>
              </a:cxn>
              <a:cxn ang="5400000">
                <a:pos x="wd2" y="hd2"/>
              </a:cxn>
              <a:cxn ang="10800000">
                <a:pos x="wd2" y="hd2"/>
              </a:cxn>
              <a:cxn ang="16200000">
                <a:pos x="wd2" y="hd2"/>
              </a:cxn>
            </a:cxnLst>
            <a:rect l="0" t="0" r="r" b="b"/>
            <a:pathLst>
              <a:path w="20689" h="21367" extrusionOk="0">
                <a:moveTo>
                  <a:pt x="5399" y="21367"/>
                </a:moveTo>
                <a:cubicBezTo>
                  <a:pt x="3945" y="21367"/>
                  <a:pt x="2583" y="20761"/>
                  <a:pt x="1600" y="19796"/>
                </a:cubicBezTo>
                <a:cubicBezTo>
                  <a:pt x="-305" y="17926"/>
                  <a:pt x="-835" y="14661"/>
                  <a:pt x="1835" y="12040"/>
                </a:cubicBezTo>
                <a:cubicBezTo>
                  <a:pt x="3400" y="10503"/>
                  <a:pt x="9667" y="4351"/>
                  <a:pt x="12796" y="1279"/>
                </a:cubicBezTo>
                <a:cubicBezTo>
                  <a:pt x="13906" y="188"/>
                  <a:pt x="15321" y="-233"/>
                  <a:pt x="16674" y="123"/>
                </a:cubicBezTo>
                <a:cubicBezTo>
                  <a:pt x="18004" y="473"/>
                  <a:pt x="19093" y="1542"/>
                  <a:pt x="19449" y="2847"/>
                </a:cubicBezTo>
                <a:cubicBezTo>
                  <a:pt x="19811" y="4176"/>
                  <a:pt x="19382" y="5564"/>
                  <a:pt x="18273" y="6654"/>
                </a:cubicBezTo>
                <a:lnTo>
                  <a:pt x="7790" y="16945"/>
                </a:lnTo>
                <a:cubicBezTo>
                  <a:pt x="7191" y="17533"/>
                  <a:pt x="6516" y="17880"/>
                  <a:pt x="5836" y="17951"/>
                </a:cubicBezTo>
                <a:cubicBezTo>
                  <a:pt x="5163" y="18020"/>
                  <a:pt x="4520" y="17808"/>
                  <a:pt x="4071" y="17366"/>
                </a:cubicBezTo>
                <a:cubicBezTo>
                  <a:pt x="3256" y="16566"/>
                  <a:pt x="3140" y="15060"/>
                  <a:pt x="4495" y="13730"/>
                </a:cubicBezTo>
                <a:lnTo>
                  <a:pt x="11857" y="6501"/>
                </a:lnTo>
                <a:cubicBezTo>
                  <a:pt x="12160" y="6204"/>
                  <a:pt x="12650" y="6204"/>
                  <a:pt x="12952" y="6501"/>
                </a:cubicBezTo>
                <a:cubicBezTo>
                  <a:pt x="13255" y="6798"/>
                  <a:pt x="13255" y="7279"/>
                  <a:pt x="12952" y="7576"/>
                </a:cubicBezTo>
                <a:lnTo>
                  <a:pt x="5590" y="14805"/>
                </a:lnTo>
                <a:cubicBezTo>
                  <a:pt x="4953" y="15429"/>
                  <a:pt x="4896" y="16025"/>
                  <a:pt x="5166" y="16291"/>
                </a:cubicBezTo>
                <a:cubicBezTo>
                  <a:pt x="5285" y="16409"/>
                  <a:pt x="5464" y="16461"/>
                  <a:pt x="5672" y="16439"/>
                </a:cubicBezTo>
                <a:cubicBezTo>
                  <a:pt x="5992" y="16406"/>
                  <a:pt x="6354" y="16204"/>
                  <a:pt x="6695" y="15870"/>
                </a:cubicBezTo>
                <a:lnTo>
                  <a:pt x="17178" y="5579"/>
                </a:lnTo>
                <a:cubicBezTo>
                  <a:pt x="17896" y="4873"/>
                  <a:pt x="18171" y="4043"/>
                  <a:pt x="17953" y="3240"/>
                </a:cubicBezTo>
                <a:cubicBezTo>
                  <a:pt x="17737" y="2451"/>
                  <a:pt x="17078" y="1804"/>
                  <a:pt x="16273" y="1592"/>
                </a:cubicBezTo>
                <a:cubicBezTo>
                  <a:pt x="15457" y="1377"/>
                  <a:pt x="14611" y="1648"/>
                  <a:pt x="13891" y="2354"/>
                </a:cubicBezTo>
                <a:cubicBezTo>
                  <a:pt x="10762" y="5426"/>
                  <a:pt x="4495" y="11579"/>
                  <a:pt x="2930" y="13115"/>
                </a:cubicBezTo>
                <a:cubicBezTo>
                  <a:pt x="887" y="15120"/>
                  <a:pt x="1378" y="17427"/>
                  <a:pt x="2695" y="18721"/>
                </a:cubicBezTo>
                <a:cubicBezTo>
                  <a:pt x="4014" y="20015"/>
                  <a:pt x="6364" y="20495"/>
                  <a:pt x="8406" y="18491"/>
                </a:cubicBezTo>
                <a:lnTo>
                  <a:pt x="19368" y="7729"/>
                </a:lnTo>
                <a:cubicBezTo>
                  <a:pt x="19670" y="7433"/>
                  <a:pt x="20160" y="7433"/>
                  <a:pt x="20463" y="7729"/>
                </a:cubicBezTo>
                <a:cubicBezTo>
                  <a:pt x="20765" y="8026"/>
                  <a:pt x="20765" y="8508"/>
                  <a:pt x="20463" y="8804"/>
                </a:cubicBezTo>
                <a:lnTo>
                  <a:pt x="9501" y="19566"/>
                </a:lnTo>
                <a:cubicBezTo>
                  <a:pt x="8209" y="20835"/>
                  <a:pt x="6763" y="21367"/>
                  <a:pt x="5399" y="21367"/>
                </a:cubicBezTo>
                <a:close/>
              </a:path>
            </a:pathLst>
          </a:custGeom>
          <a:solidFill>
            <a:srgbClr val="FFFFFF"/>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6" name="Rectangle 6">
            <a:extLst>
              <a:ext uri="{FF2B5EF4-FFF2-40B4-BE49-F238E27FC236}">
                <a16:creationId xmlns:a16="http://schemas.microsoft.com/office/drawing/2014/main" id="{3603AE88-213D-D747-979F-27784EF001A5}"/>
              </a:ext>
            </a:extLst>
          </p:cNvPr>
          <p:cNvSpPr/>
          <p:nvPr/>
        </p:nvSpPr>
        <p:spPr bwMode="auto">
          <a:xfrm>
            <a:off x="1015082" y="5439684"/>
            <a:ext cx="1480078" cy="372332"/>
          </a:xfrm>
          <a:prstGeom prst="rect">
            <a:avLst/>
          </a:prstGeom>
          <a:solidFill>
            <a:schemeClr val="bg1">
              <a:lumMod val="75000"/>
            </a:schemeClr>
          </a:solidFill>
          <a:ln w="12700">
            <a:noFill/>
            <a:miter lim="400000"/>
          </a:ln>
        </p:spPr>
        <p:txBody>
          <a:bodyPr wrap="none" lIns="25400" tIns="25400" rIns="25400" bIns="25400" anchor="ctr" anchorCtr="1">
            <a:normAutofit/>
          </a:bodyPr>
          <a:lstStyle/>
          <a:p>
            <a:pPr algn="ctr">
              <a:defRPr/>
            </a:pPr>
            <a:r>
              <a:rPr lang="zh-CN" altLang="en-US" sz="1400" dirty="0">
                <a:solidFill>
                  <a:schemeClr val="bg1"/>
                </a:solidFill>
                <a:latin typeface="+mj-ea"/>
                <a:ea typeface="+mj-ea"/>
                <a:sym typeface="Arial" panose="020B0604020202020204"/>
              </a:rPr>
              <a:t>输入标题文字</a:t>
            </a:r>
          </a:p>
        </p:txBody>
      </p:sp>
      <p:sp>
        <p:nvSpPr>
          <p:cNvPr id="7" name="Freeform: Shape 8">
            <a:extLst>
              <a:ext uri="{FF2B5EF4-FFF2-40B4-BE49-F238E27FC236}">
                <a16:creationId xmlns:a16="http://schemas.microsoft.com/office/drawing/2014/main" id="{34532718-17EC-874C-8302-2E61896D9852}"/>
              </a:ext>
            </a:extLst>
          </p:cNvPr>
          <p:cNvSpPr/>
          <p:nvPr/>
        </p:nvSpPr>
        <p:spPr bwMode="auto">
          <a:xfrm>
            <a:off x="3177386" y="4475321"/>
            <a:ext cx="682223" cy="6822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80059"/>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8" name="Freeform: Shape 9">
            <a:extLst>
              <a:ext uri="{FF2B5EF4-FFF2-40B4-BE49-F238E27FC236}">
                <a16:creationId xmlns:a16="http://schemas.microsoft.com/office/drawing/2014/main" id="{C0BA11B1-9E03-414C-B3E3-11C21C77228B}"/>
              </a:ext>
            </a:extLst>
          </p:cNvPr>
          <p:cNvSpPr/>
          <p:nvPr/>
        </p:nvSpPr>
        <p:spPr bwMode="auto">
          <a:xfrm>
            <a:off x="3369332" y="4688082"/>
            <a:ext cx="293704" cy="25670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rgbClr val="FFFFFF"/>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9" name="Rectangle 10">
            <a:extLst>
              <a:ext uri="{FF2B5EF4-FFF2-40B4-BE49-F238E27FC236}">
                <a16:creationId xmlns:a16="http://schemas.microsoft.com/office/drawing/2014/main" id="{E6EF584C-E102-B643-A3DF-29372A10A71B}"/>
              </a:ext>
            </a:extLst>
          </p:cNvPr>
          <p:cNvSpPr/>
          <p:nvPr/>
        </p:nvSpPr>
        <p:spPr bwMode="auto">
          <a:xfrm>
            <a:off x="2777301" y="5439686"/>
            <a:ext cx="1480078" cy="372332"/>
          </a:xfrm>
          <a:prstGeom prst="rect">
            <a:avLst/>
          </a:prstGeom>
          <a:solidFill>
            <a:schemeClr val="bg1">
              <a:lumMod val="75000"/>
            </a:schemeClr>
          </a:solidFill>
          <a:ln w="12700">
            <a:noFill/>
            <a:miter lim="400000"/>
          </a:ln>
        </p:spPr>
        <p:txBody>
          <a:bodyPr wrap="none" lIns="25400" tIns="25400" rIns="25400" bIns="25400" anchor="ctr" anchorCtr="1">
            <a:normAutofit/>
          </a:bodyPr>
          <a:lstStyle/>
          <a:p>
            <a:pPr algn="ctr">
              <a:defRPr/>
            </a:pPr>
            <a:r>
              <a:rPr lang="zh-CN" altLang="en-US" sz="1400" dirty="0">
                <a:solidFill>
                  <a:schemeClr val="bg1"/>
                </a:solidFill>
                <a:latin typeface="+mj-ea"/>
                <a:ea typeface="+mj-ea"/>
                <a:sym typeface="Arial" panose="020B0604020202020204"/>
              </a:rPr>
              <a:t>输入标题文字</a:t>
            </a:r>
          </a:p>
        </p:txBody>
      </p:sp>
      <p:sp>
        <p:nvSpPr>
          <p:cNvPr id="10" name="Rectangle 11">
            <a:extLst>
              <a:ext uri="{FF2B5EF4-FFF2-40B4-BE49-F238E27FC236}">
                <a16:creationId xmlns:a16="http://schemas.microsoft.com/office/drawing/2014/main" id="{F462D3EE-B3FA-8943-A5E3-0BBBCCD66A5B}"/>
              </a:ext>
            </a:extLst>
          </p:cNvPr>
          <p:cNvSpPr/>
          <p:nvPr/>
        </p:nvSpPr>
        <p:spPr bwMode="auto">
          <a:xfrm>
            <a:off x="4539519" y="5439686"/>
            <a:ext cx="1480078" cy="372332"/>
          </a:xfrm>
          <a:prstGeom prst="rect">
            <a:avLst/>
          </a:prstGeom>
          <a:solidFill>
            <a:schemeClr val="bg1">
              <a:lumMod val="75000"/>
            </a:schemeClr>
          </a:solidFill>
          <a:ln w="12700">
            <a:noFill/>
            <a:miter lim="400000"/>
          </a:ln>
        </p:spPr>
        <p:txBody>
          <a:bodyPr wrap="none" lIns="25400" tIns="25400" rIns="25400" bIns="25400" anchor="ctr" anchorCtr="1">
            <a:normAutofit/>
          </a:bodyPr>
          <a:lstStyle/>
          <a:p>
            <a:pPr algn="ctr">
              <a:defRPr/>
            </a:pPr>
            <a:r>
              <a:rPr lang="zh-CN" altLang="en-US" sz="1400" dirty="0">
                <a:solidFill>
                  <a:schemeClr val="bg1"/>
                </a:solidFill>
                <a:latin typeface="+mj-ea"/>
                <a:ea typeface="+mj-ea"/>
                <a:sym typeface="Arial" panose="020B0604020202020204"/>
              </a:rPr>
              <a:t>输入标题文字</a:t>
            </a:r>
          </a:p>
        </p:txBody>
      </p:sp>
      <p:sp>
        <p:nvSpPr>
          <p:cNvPr id="11" name="Freeform: Shape 13">
            <a:extLst>
              <a:ext uri="{FF2B5EF4-FFF2-40B4-BE49-F238E27FC236}">
                <a16:creationId xmlns:a16="http://schemas.microsoft.com/office/drawing/2014/main" id="{335E6C8D-02F2-9D43-B03C-521FB958D087}"/>
              </a:ext>
            </a:extLst>
          </p:cNvPr>
          <p:cNvSpPr/>
          <p:nvPr/>
        </p:nvSpPr>
        <p:spPr bwMode="auto">
          <a:xfrm>
            <a:off x="4937292" y="4475322"/>
            <a:ext cx="682224" cy="6822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80059"/>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12" name="Freeform: Shape 14">
            <a:extLst>
              <a:ext uri="{FF2B5EF4-FFF2-40B4-BE49-F238E27FC236}">
                <a16:creationId xmlns:a16="http://schemas.microsoft.com/office/drawing/2014/main" id="{B29AD1E5-1C43-4B45-A59A-46CCCF4DEFFC}"/>
              </a:ext>
            </a:extLst>
          </p:cNvPr>
          <p:cNvSpPr/>
          <p:nvPr/>
        </p:nvSpPr>
        <p:spPr bwMode="auto">
          <a:xfrm>
            <a:off x="5152365" y="4676522"/>
            <a:ext cx="261325" cy="279827"/>
          </a:xfrm>
          <a:custGeom>
            <a:avLst/>
            <a:gdLst/>
            <a:ahLst/>
            <a:cxnLst>
              <a:cxn ang="0">
                <a:pos x="wd2" y="hd2"/>
              </a:cxn>
              <a:cxn ang="5400000">
                <a:pos x="wd2" y="hd2"/>
              </a:cxn>
              <a:cxn ang="10800000">
                <a:pos x="wd2" y="hd2"/>
              </a:cxn>
              <a:cxn ang="16200000">
                <a:pos x="wd2" y="hd2"/>
              </a:cxn>
            </a:cxnLst>
            <a:rect l="0" t="0" r="r" b="b"/>
            <a:pathLst>
              <a:path w="21600" h="21567" extrusionOk="0">
                <a:moveTo>
                  <a:pt x="10665" y="9681"/>
                </a:moveTo>
                <a:cubicBezTo>
                  <a:pt x="10079" y="14119"/>
                  <a:pt x="7081" y="15033"/>
                  <a:pt x="7081" y="18117"/>
                </a:cubicBezTo>
                <a:cubicBezTo>
                  <a:pt x="7081" y="20023"/>
                  <a:pt x="8782" y="21567"/>
                  <a:pt x="10799" y="21567"/>
                </a:cubicBezTo>
                <a:cubicBezTo>
                  <a:pt x="12818" y="21567"/>
                  <a:pt x="14519" y="20023"/>
                  <a:pt x="14519" y="18117"/>
                </a:cubicBezTo>
                <a:cubicBezTo>
                  <a:pt x="14519" y="15033"/>
                  <a:pt x="11521" y="14119"/>
                  <a:pt x="10935" y="9681"/>
                </a:cubicBezTo>
                <a:cubicBezTo>
                  <a:pt x="10917" y="9547"/>
                  <a:pt x="10683" y="9547"/>
                  <a:pt x="10665" y="9681"/>
                </a:cubicBezTo>
                <a:close/>
                <a:moveTo>
                  <a:pt x="18015" y="101"/>
                </a:moveTo>
                <a:cubicBezTo>
                  <a:pt x="17997" y="-33"/>
                  <a:pt x="17762" y="-33"/>
                  <a:pt x="17744" y="101"/>
                </a:cubicBezTo>
                <a:cubicBezTo>
                  <a:pt x="17159" y="4539"/>
                  <a:pt x="14160" y="5453"/>
                  <a:pt x="14160" y="8537"/>
                </a:cubicBezTo>
                <a:cubicBezTo>
                  <a:pt x="14160" y="10442"/>
                  <a:pt x="15863" y="11987"/>
                  <a:pt x="17880" y="11987"/>
                </a:cubicBezTo>
                <a:cubicBezTo>
                  <a:pt x="19897" y="11987"/>
                  <a:pt x="21600" y="10442"/>
                  <a:pt x="21600" y="8537"/>
                </a:cubicBezTo>
                <a:cubicBezTo>
                  <a:pt x="21600" y="5453"/>
                  <a:pt x="18602" y="4539"/>
                  <a:pt x="18015" y="101"/>
                </a:cubicBezTo>
                <a:close/>
                <a:moveTo>
                  <a:pt x="3856" y="101"/>
                </a:moveTo>
                <a:cubicBezTo>
                  <a:pt x="3838" y="-33"/>
                  <a:pt x="3603" y="-33"/>
                  <a:pt x="3586" y="101"/>
                </a:cubicBezTo>
                <a:cubicBezTo>
                  <a:pt x="2999" y="4539"/>
                  <a:pt x="0" y="5453"/>
                  <a:pt x="0" y="8537"/>
                </a:cubicBezTo>
                <a:cubicBezTo>
                  <a:pt x="0" y="10442"/>
                  <a:pt x="1703" y="11987"/>
                  <a:pt x="3720" y="11987"/>
                </a:cubicBezTo>
                <a:cubicBezTo>
                  <a:pt x="5739" y="11987"/>
                  <a:pt x="7440" y="10442"/>
                  <a:pt x="7440" y="8537"/>
                </a:cubicBezTo>
                <a:cubicBezTo>
                  <a:pt x="7440" y="5453"/>
                  <a:pt x="4442" y="4539"/>
                  <a:pt x="3856" y="101"/>
                </a:cubicBezTo>
                <a:close/>
              </a:path>
            </a:pathLst>
          </a:custGeom>
          <a:solidFill>
            <a:srgbClr val="FFFFFF"/>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13" name="Freeform: Shape 16">
            <a:extLst>
              <a:ext uri="{FF2B5EF4-FFF2-40B4-BE49-F238E27FC236}">
                <a16:creationId xmlns:a16="http://schemas.microsoft.com/office/drawing/2014/main" id="{229B2B85-87E4-2845-9916-78FBCB899372}"/>
              </a:ext>
            </a:extLst>
          </p:cNvPr>
          <p:cNvSpPr/>
          <p:nvPr/>
        </p:nvSpPr>
        <p:spPr bwMode="auto">
          <a:xfrm>
            <a:off x="6699509" y="4475323"/>
            <a:ext cx="684536" cy="6822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80059"/>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14" name="Freeform: Shape 17">
            <a:extLst>
              <a:ext uri="{FF2B5EF4-FFF2-40B4-BE49-F238E27FC236}">
                <a16:creationId xmlns:a16="http://schemas.microsoft.com/office/drawing/2014/main" id="{8A0A992F-F22D-C442-A229-4CF7215DC330}"/>
              </a:ext>
            </a:extLst>
          </p:cNvPr>
          <p:cNvSpPr/>
          <p:nvPr/>
        </p:nvSpPr>
        <p:spPr bwMode="auto">
          <a:xfrm>
            <a:off x="6963148" y="4669584"/>
            <a:ext cx="164196" cy="277515"/>
          </a:xfrm>
          <a:custGeom>
            <a:avLst/>
            <a:gdLst/>
            <a:ahLst/>
            <a:cxnLst>
              <a:cxn ang="0">
                <a:pos x="wd2" y="hd2"/>
              </a:cxn>
              <a:cxn ang="5400000">
                <a:pos x="wd2" y="hd2"/>
              </a:cxn>
              <a:cxn ang="10800000">
                <a:pos x="wd2" y="hd2"/>
              </a:cxn>
              <a:cxn ang="16200000">
                <a:pos x="wd2" y="hd2"/>
              </a:cxn>
            </a:cxnLst>
            <a:rect l="0" t="0" r="r" b="b"/>
            <a:pathLst>
              <a:path w="21600" h="21540" extrusionOk="0">
                <a:moveTo>
                  <a:pt x="9547" y="8995"/>
                </a:moveTo>
                <a:cubicBezTo>
                  <a:pt x="9431" y="9241"/>
                  <a:pt x="9310" y="9495"/>
                  <a:pt x="9182" y="9756"/>
                </a:cubicBezTo>
                <a:cubicBezTo>
                  <a:pt x="8409" y="11354"/>
                  <a:pt x="7531" y="13164"/>
                  <a:pt x="7531" y="15261"/>
                </a:cubicBezTo>
                <a:cubicBezTo>
                  <a:pt x="7531" y="16396"/>
                  <a:pt x="6379" y="16800"/>
                  <a:pt x="5302" y="16800"/>
                </a:cubicBezTo>
                <a:cubicBezTo>
                  <a:pt x="4071" y="16800"/>
                  <a:pt x="3070" y="16212"/>
                  <a:pt x="3070" y="15491"/>
                </a:cubicBezTo>
                <a:cubicBezTo>
                  <a:pt x="3070" y="13016"/>
                  <a:pt x="5121" y="11397"/>
                  <a:pt x="6930" y="9971"/>
                </a:cubicBezTo>
                <a:cubicBezTo>
                  <a:pt x="7496" y="9523"/>
                  <a:pt x="8031" y="9101"/>
                  <a:pt x="8465" y="8681"/>
                </a:cubicBezTo>
                <a:cubicBezTo>
                  <a:pt x="8665" y="8489"/>
                  <a:pt x="9201" y="8497"/>
                  <a:pt x="9443" y="8687"/>
                </a:cubicBezTo>
                <a:cubicBezTo>
                  <a:pt x="9559" y="8776"/>
                  <a:pt x="9596" y="8890"/>
                  <a:pt x="9547" y="8995"/>
                </a:cubicBezTo>
                <a:close/>
                <a:moveTo>
                  <a:pt x="11191" y="180"/>
                </a:moveTo>
                <a:cubicBezTo>
                  <a:pt x="11140" y="-60"/>
                  <a:pt x="10460" y="-60"/>
                  <a:pt x="10409" y="180"/>
                </a:cubicBezTo>
                <a:cubicBezTo>
                  <a:pt x="8706" y="8155"/>
                  <a:pt x="0" y="9798"/>
                  <a:pt x="0" y="15341"/>
                </a:cubicBezTo>
                <a:cubicBezTo>
                  <a:pt x="0" y="18765"/>
                  <a:pt x="4944" y="21540"/>
                  <a:pt x="10801" y="21540"/>
                </a:cubicBezTo>
                <a:cubicBezTo>
                  <a:pt x="16656" y="21540"/>
                  <a:pt x="21600" y="18765"/>
                  <a:pt x="21600" y="15341"/>
                </a:cubicBezTo>
                <a:cubicBezTo>
                  <a:pt x="21600" y="9798"/>
                  <a:pt x="12894" y="8155"/>
                  <a:pt x="11191" y="180"/>
                </a:cubicBezTo>
                <a:close/>
              </a:path>
            </a:pathLst>
          </a:custGeom>
          <a:solidFill>
            <a:srgbClr val="FFFFFF"/>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15" name="Rectangle 18">
            <a:extLst>
              <a:ext uri="{FF2B5EF4-FFF2-40B4-BE49-F238E27FC236}">
                <a16:creationId xmlns:a16="http://schemas.microsoft.com/office/drawing/2014/main" id="{5B4F6E10-5C3A-6B44-B020-FE9B1544E66C}"/>
              </a:ext>
            </a:extLst>
          </p:cNvPr>
          <p:cNvSpPr/>
          <p:nvPr/>
        </p:nvSpPr>
        <p:spPr bwMode="auto">
          <a:xfrm>
            <a:off x="6304052" y="5439688"/>
            <a:ext cx="1480078" cy="372332"/>
          </a:xfrm>
          <a:prstGeom prst="rect">
            <a:avLst/>
          </a:prstGeom>
          <a:solidFill>
            <a:schemeClr val="bg1">
              <a:lumMod val="75000"/>
            </a:schemeClr>
          </a:solidFill>
          <a:ln w="12700">
            <a:noFill/>
            <a:miter lim="400000"/>
          </a:ln>
        </p:spPr>
        <p:txBody>
          <a:bodyPr wrap="none" lIns="25400" tIns="25400" rIns="25400" bIns="25400" anchor="ctr" anchorCtr="1">
            <a:normAutofit/>
          </a:bodyPr>
          <a:lstStyle/>
          <a:p>
            <a:pPr algn="ctr">
              <a:defRPr/>
            </a:pPr>
            <a:r>
              <a:rPr lang="zh-CN" altLang="en-US" sz="1400" dirty="0">
                <a:solidFill>
                  <a:schemeClr val="bg1"/>
                </a:solidFill>
                <a:latin typeface="+mj-ea"/>
                <a:ea typeface="+mj-ea"/>
                <a:sym typeface="Arial" panose="020B0604020202020204"/>
              </a:rPr>
              <a:t>输入标题文字</a:t>
            </a:r>
          </a:p>
        </p:txBody>
      </p:sp>
      <p:sp>
        <p:nvSpPr>
          <p:cNvPr id="16" name="Freeform: Shape 20">
            <a:extLst>
              <a:ext uri="{FF2B5EF4-FFF2-40B4-BE49-F238E27FC236}">
                <a16:creationId xmlns:a16="http://schemas.microsoft.com/office/drawing/2014/main" id="{6BF41E50-F854-5A4D-A9E3-07DD2CC83321}"/>
              </a:ext>
            </a:extLst>
          </p:cNvPr>
          <p:cNvSpPr/>
          <p:nvPr/>
        </p:nvSpPr>
        <p:spPr bwMode="auto">
          <a:xfrm>
            <a:off x="1412853" y="4475324"/>
            <a:ext cx="684536" cy="6822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80059"/>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17" name="Freeform: Shape 21">
            <a:extLst>
              <a:ext uri="{FF2B5EF4-FFF2-40B4-BE49-F238E27FC236}">
                <a16:creationId xmlns:a16="http://schemas.microsoft.com/office/drawing/2014/main" id="{EBBDC473-7C94-4C43-A983-C7E7131DB7DB}"/>
              </a:ext>
            </a:extLst>
          </p:cNvPr>
          <p:cNvSpPr/>
          <p:nvPr/>
        </p:nvSpPr>
        <p:spPr bwMode="auto">
          <a:xfrm>
            <a:off x="1607113" y="4651084"/>
            <a:ext cx="296016" cy="312205"/>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18" name="Rectangle 22">
            <a:extLst>
              <a:ext uri="{FF2B5EF4-FFF2-40B4-BE49-F238E27FC236}">
                <a16:creationId xmlns:a16="http://schemas.microsoft.com/office/drawing/2014/main" id="{E79656BB-D23C-A845-B950-0AF0099A6474}"/>
              </a:ext>
            </a:extLst>
          </p:cNvPr>
          <p:cNvSpPr/>
          <p:nvPr/>
        </p:nvSpPr>
        <p:spPr bwMode="auto">
          <a:xfrm>
            <a:off x="8066270" y="5439690"/>
            <a:ext cx="1480078" cy="372332"/>
          </a:xfrm>
          <a:prstGeom prst="rect">
            <a:avLst/>
          </a:prstGeom>
          <a:solidFill>
            <a:schemeClr val="bg1">
              <a:lumMod val="75000"/>
            </a:schemeClr>
          </a:solidFill>
          <a:ln w="12700">
            <a:noFill/>
            <a:miter lim="400000"/>
          </a:ln>
        </p:spPr>
        <p:txBody>
          <a:bodyPr wrap="none" lIns="25400" tIns="25400" rIns="25400" bIns="25400" anchor="ctr" anchorCtr="1">
            <a:normAutofit/>
          </a:bodyPr>
          <a:lstStyle/>
          <a:p>
            <a:pPr algn="ctr">
              <a:defRPr/>
            </a:pPr>
            <a:r>
              <a:rPr lang="zh-CN" altLang="en-US" sz="1400" dirty="0">
                <a:solidFill>
                  <a:schemeClr val="bg1"/>
                </a:solidFill>
                <a:latin typeface="+mj-ea"/>
                <a:ea typeface="+mj-ea"/>
                <a:sym typeface="Arial" panose="020B0604020202020204"/>
              </a:rPr>
              <a:t>输入标题文字</a:t>
            </a:r>
          </a:p>
        </p:txBody>
      </p:sp>
      <p:sp>
        <p:nvSpPr>
          <p:cNvPr id="19" name="Freeform: Shape 24">
            <a:extLst>
              <a:ext uri="{FF2B5EF4-FFF2-40B4-BE49-F238E27FC236}">
                <a16:creationId xmlns:a16="http://schemas.microsoft.com/office/drawing/2014/main" id="{236D2CD2-9E43-8641-A88C-77154CA636AB}"/>
              </a:ext>
            </a:extLst>
          </p:cNvPr>
          <p:cNvSpPr/>
          <p:nvPr/>
        </p:nvSpPr>
        <p:spPr bwMode="auto">
          <a:xfrm>
            <a:off x="10221635" y="4475325"/>
            <a:ext cx="682223" cy="6822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80059"/>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20" name="Freeform: Shape 25">
            <a:extLst>
              <a:ext uri="{FF2B5EF4-FFF2-40B4-BE49-F238E27FC236}">
                <a16:creationId xmlns:a16="http://schemas.microsoft.com/office/drawing/2014/main" id="{BE64EFB9-1CB7-0F40-BD66-01D350DBC08E}"/>
              </a:ext>
            </a:extLst>
          </p:cNvPr>
          <p:cNvSpPr/>
          <p:nvPr/>
        </p:nvSpPr>
        <p:spPr bwMode="auto">
          <a:xfrm>
            <a:off x="10457522" y="4651085"/>
            <a:ext cx="210448" cy="312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464" y="0"/>
                  <a:pt x="8150" y="146"/>
                  <a:pt x="6863" y="450"/>
                </a:cubicBezTo>
                <a:cubicBezTo>
                  <a:pt x="5576" y="755"/>
                  <a:pt x="4422" y="1177"/>
                  <a:pt x="3403" y="1706"/>
                </a:cubicBezTo>
                <a:cubicBezTo>
                  <a:pt x="2383" y="2236"/>
                  <a:pt x="1554" y="2892"/>
                  <a:pt x="928" y="3694"/>
                </a:cubicBezTo>
                <a:cubicBezTo>
                  <a:pt x="302" y="4496"/>
                  <a:pt x="0" y="5372"/>
                  <a:pt x="0" y="6300"/>
                </a:cubicBezTo>
                <a:cubicBezTo>
                  <a:pt x="0" y="7753"/>
                  <a:pt x="717" y="9009"/>
                  <a:pt x="2166" y="10069"/>
                </a:cubicBezTo>
                <a:cubicBezTo>
                  <a:pt x="2798" y="10528"/>
                  <a:pt x="3326" y="10932"/>
                  <a:pt x="3741" y="11288"/>
                </a:cubicBezTo>
                <a:cubicBezTo>
                  <a:pt x="4155" y="11644"/>
                  <a:pt x="4556" y="12098"/>
                  <a:pt x="4978" y="12638"/>
                </a:cubicBezTo>
                <a:cubicBezTo>
                  <a:pt x="5399" y="13176"/>
                  <a:pt x="5654" y="13668"/>
                  <a:pt x="5709" y="14138"/>
                </a:cubicBezTo>
                <a:cubicBezTo>
                  <a:pt x="5048" y="14400"/>
                  <a:pt x="4725" y="14794"/>
                  <a:pt x="4725" y="15300"/>
                </a:cubicBezTo>
                <a:cubicBezTo>
                  <a:pt x="4725" y="15647"/>
                  <a:pt x="4880" y="15947"/>
                  <a:pt x="5231" y="16200"/>
                </a:cubicBezTo>
                <a:cubicBezTo>
                  <a:pt x="4880" y="16453"/>
                  <a:pt x="4725" y="16753"/>
                  <a:pt x="4725" y="17100"/>
                </a:cubicBezTo>
                <a:cubicBezTo>
                  <a:pt x="4725" y="17588"/>
                  <a:pt x="5020" y="17972"/>
                  <a:pt x="5653" y="18244"/>
                </a:cubicBezTo>
                <a:cubicBezTo>
                  <a:pt x="5470" y="18459"/>
                  <a:pt x="5400" y="18675"/>
                  <a:pt x="5400" y="18900"/>
                </a:cubicBezTo>
                <a:cubicBezTo>
                  <a:pt x="5400" y="19331"/>
                  <a:pt x="5605" y="19660"/>
                  <a:pt x="6047" y="19894"/>
                </a:cubicBezTo>
                <a:cubicBezTo>
                  <a:pt x="6489" y="20128"/>
                  <a:pt x="7032" y="20250"/>
                  <a:pt x="7678" y="20250"/>
                </a:cubicBezTo>
                <a:cubicBezTo>
                  <a:pt x="7960" y="20662"/>
                  <a:pt x="8382" y="20981"/>
                  <a:pt x="8944" y="21225"/>
                </a:cubicBezTo>
                <a:cubicBezTo>
                  <a:pt x="9506" y="21469"/>
                  <a:pt x="10139" y="21600"/>
                  <a:pt x="10800" y="21600"/>
                </a:cubicBezTo>
                <a:cubicBezTo>
                  <a:pt x="11461" y="21600"/>
                  <a:pt x="12065" y="21469"/>
                  <a:pt x="12628" y="21225"/>
                </a:cubicBezTo>
                <a:cubicBezTo>
                  <a:pt x="13191" y="20981"/>
                  <a:pt x="13613" y="20662"/>
                  <a:pt x="13894" y="20250"/>
                </a:cubicBezTo>
                <a:cubicBezTo>
                  <a:pt x="14541" y="20250"/>
                  <a:pt x="15083" y="20128"/>
                  <a:pt x="15525" y="19894"/>
                </a:cubicBezTo>
                <a:cubicBezTo>
                  <a:pt x="15967" y="19660"/>
                  <a:pt x="16200" y="19331"/>
                  <a:pt x="16200" y="18900"/>
                </a:cubicBezTo>
                <a:cubicBezTo>
                  <a:pt x="16200" y="18675"/>
                  <a:pt x="16102" y="18459"/>
                  <a:pt x="15919" y="18244"/>
                </a:cubicBezTo>
                <a:cubicBezTo>
                  <a:pt x="16552" y="17972"/>
                  <a:pt x="16875" y="17588"/>
                  <a:pt x="16875" y="17100"/>
                </a:cubicBezTo>
                <a:cubicBezTo>
                  <a:pt x="16875" y="16753"/>
                  <a:pt x="16692" y="16453"/>
                  <a:pt x="16341" y="16200"/>
                </a:cubicBezTo>
                <a:cubicBezTo>
                  <a:pt x="16692" y="15947"/>
                  <a:pt x="16875" y="15647"/>
                  <a:pt x="16875" y="15300"/>
                </a:cubicBezTo>
                <a:cubicBezTo>
                  <a:pt x="16875" y="14793"/>
                  <a:pt x="16524" y="14400"/>
                  <a:pt x="15863" y="14138"/>
                </a:cubicBezTo>
                <a:cubicBezTo>
                  <a:pt x="15919" y="13668"/>
                  <a:pt x="16173" y="13176"/>
                  <a:pt x="16594" y="12638"/>
                </a:cubicBezTo>
                <a:cubicBezTo>
                  <a:pt x="17016" y="12098"/>
                  <a:pt x="17417" y="11644"/>
                  <a:pt x="17831" y="11288"/>
                </a:cubicBezTo>
                <a:cubicBezTo>
                  <a:pt x="18247" y="10932"/>
                  <a:pt x="18774" y="10528"/>
                  <a:pt x="19406" y="10069"/>
                </a:cubicBezTo>
                <a:cubicBezTo>
                  <a:pt x="20855" y="9009"/>
                  <a:pt x="21600" y="7753"/>
                  <a:pt x="21600" y="6300"/>
                </a:cubicBezTo>
                <a:cubicBezTo>
                  <a:pt x="21600" y="5372"/>
                  <a:pt x="21271" y="4496"/>
                  <a:pt x="20644" y="3694"/>
                </a:cubicBezTo>
                <a:cubicBezTo>
                  <a:pt x="20018" y="2893"/>
                  <a:pt x="19188" y="2236"/>
                  <a:pt x="18169" y="1706"/>
                </a:cubicBezTo>
                <a:cubicBezTo>
                  <a:pt x="17149" y="1177"/>
                  <a:pt x="15996" y="755"/>
                  <a:pt x="14709" y="450"/>
                </a:cubicBezTo>
                <a:cubicBezTo>
                  <a:pt x="13422" y="146"/>
                  <a:pt x="12136" y="0"/>
                  <a:pt x="10800" y="0"/>
                </a:cubicBezTo>
                <a:close/>
                <a:moveTo>
                  <a:pt x="10800" y="1800"/>
                </a:moveTo>
                <a:cubicBezTo>
                  <a:pt x="11771" y="1800"/>
                  <a:pt x="12719" y="1907"/>
                  <a:pt x="13669" y="2119"/>
                </a:cubicBezTo>
                <a:cubicBezTo>
                  <a:pt x="14617" y="2329"/>
                  <a:pt x="15475" y="2611"/>
                  <a:pt x="16256" y="2981"/>
                </a:cubicBezTo>
                <a:cubicBezTo>
                  <a:pt x="17036" y="3352"/>
                  <a:pt x="17683" y="3825"/>
                  <a:pt x="18169" y="4406"/>
                </a:cubicBezTo>
                <a:cubicBezTo>
                  <a:pt x="18653" y="4988"/>
                  <a:pt x="18900" y="5625"/>
                  <a:pt x="18900" y="6300"/>
                </a:cubicBezTo>
                <a:cubicBezTo>
                  <a:pt x="18900" y="7246"/>
                  <a:pt x="18421" y="8091"/>
                  <a:pt x="17466" y="8831"/>
                </a:cubicBezTo>
                <a:cubicBezTo>
                  <a:pt x="17324" y="8935"/>
                  <a:pt x="17107" y="9094"/>
                  <a:pt x="16819" y="9300"/>
                </a:cubicBezTo>
                <a:cubicBezTo>
                  <a:pt x="16531" y="9507"/>
                  <a:pt x="16312" y="9647"/>
                  <a:pt x="16172" y="9750"/>
                </a:cubicBezTo>
                <a:cubicBezTo>
                  <a:pt x="14372" y="11184"/>
                  <a:pt x="13374" y="12591"/>
                  <a:pt x="13191" y="13950"/>
                </a:cubicBezTo>
                <a:lnTo>
                  <a:pt x="8381" y="13950"/>
                </a:lnTo>
                <a:cubicBezTo>
                  <a:pt x="8198" y="12591"/>
                  <a:pt x="7200" y="11185"/>
                  <a:pt x="5400" y="9750"/>
                </a:cubicBezTo>
                <a:cubicBezTo>
                  <a:pt x="5260" y="9647"/>
                  <a:pt x="5041" y="9507"/>
                  <a:pt x="4753" y="9300"/>
                </a:cubicBezTo>
                <a:cubicBezTo>
                  <a:pt x="4465" y="9094"/>
                  <a:pt x="4275" y="8935"/>
                  <a:pt x="4134" y="8831"/>
                </a:cubicBezTo>
                <a:cubicBezTo>
                  <a:pt x="3179" y="8091"/>
                  <a:pt x="2700" y="7247"/>
                  <a:pt x="2700" y="6300"/>
                </a:cubicBezTo>
                <a:cubicBezTo>
                  <a:pt x="2700" y="5625"/>
                  <a:pt x="2919" y="4988"/>
                  <a:pt x="3403" y="4406"/>
                </a:cubicBezTo>
                <a:cubicBezTo>
                  <a:pt x="3889" y="3825"/>
                  <a:pt x="4536" y="3352"/>
                  <a:pt x="5316" y="2981"/>
                </a:cubicBezTo>
                <a:cubicBezTo>
                  <a:pt x="6096" y="2611"/>
                  <a:pt x="6954" y="2329"/>
                  <a:pt x="7903" y="2119"/>
                </a:cubicBezTo>
                <a:cubicBezTo>
                  <a:pt x="8853" y="1907"/>
                  <a:pt x="9829" y="1800"/>
                  <a:pt x="10800" y="1800"/>
                </a:cubicBezTo>
                <a:close/>
                <a:moveTo>
                  <a:pt x="10688" y="3881"/>
                </a:moveTo>
                <a:cubicBezTo>
                  <a:pt x="10506" y="3881"/>
                  <a:pt x="10343" y="3923"/>
                  <a:pt x="10209" y="4013"/>
                </a:cubicBezTo>
                <a:cubicBezTo>
                  <a:pt x="10075" y="4102"/>
                  <a:pt x="10013" y="4210"/>
                  <a:pt x="10013" y="4331"/>
                </a:cubicBezTo>
                <a:cubicBezTo>
                  <a:pt x="10013" y="4453"/>
                  <a:pt x="10075" y="4561"/>
                  <a:pt x="10209" y="4650"/>
                </a:cubicBezTo>
                <a:cubicBezTo>
                  <a:pt x="10343" y="4739"/>
                  <a:pt x="10506" y="4781"/>
                  <a:pt x="10688" y="4781"/>
                </a:cubicBezTo>
                <a:cubicBezTo>
                  <a:pt x="11420" y="4781"/>
                  <a:pt x="12178" y="4903"/>
                  <a:pt x="12938" y="5138"/>
                </a:cubicBezTo>
                <a:cubicBezTo>
                  <a:pt x="13697" y="5372"/>
                  <a:pt x="14063" y="5700"/>
                  <a:pt x="14063" y="6131"/>
                </a:cubicBezTo>
                <a:cubicBezTo>
                  <a:pt x="14063" y="6253"/>
                  <a:pt x="14126" y="6362"/>
                  <a:pt x="14259" y="6450"/>
                </a:cubicBezTo>
                <a:cubicBezTo>
                  <a:pt x="14393" y="6539"/>
                  <a:pt x="14554" y="6581"/>
                  <a:pt x="14738" y="6581"/>
                </a:cubicBezTo>
                <a:cubicBezTo>
                  <a:pt x="14920" y="6581"/>
                  <a:pt x="15082" y="6539"/>
                  <a:pt x="15216" y="6450"/>
                </a:cubicBezTo>
                <a:cubicBezTo>
                  <a:pt x="15350" y="6362"/>
                  <a:pt x="15413" y="6253"/>
                  <a:pt x="15413" y="6131"/>
                </a:cubicBezTo>
                <a:cubicBezTo>
                  <a:pt x="15413" y="5643"/>
                  <a:pt x="15152" y="5213"/>
                  <a:pt x="14625" y="4856"/>
                </a:cubicBezTo>
                <a:cubicBezTo>
                  <a:pt x="14098" y="4501"/>
                  <a:pt x="13494" y="4256"/>
                  <a:pt x="12797" y="4106"/>
                </a:cubicBezTo>
                <a:cubicBezTo>
                  <a:pt x="12102" y="3957"/>
                  <a:pt x="11391" y="3881"/>
                  <a:pt x="10688" y="3881"/>
                </a:cubicBezTo>
                <a:close/>
              </a:path>
            </a:pathLst>
          </a:custGeom>
          <a:solidFill>
            <a:srgbClr val="FFFFFF"/>
          </a:solidFill>
          <a:ln w="12700">
            <a:noFill/>
            <a:miter lim="400000"/>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21" name="Rectangle 26">
            <a:extLst>
              <a:ext uri="{FF2B5EF4-FFF2-40B4-BE49-F238E27FC236}">
                <a16:creationId xmlns:a16="http://schemas.microsoft.com/office/drawing/2014/main" id="{B95FCB48-355D-5642-8BF8-D96553D5A602}"/>
              </a:ext>
            </a:extLst>
          </p:cNvPr>
          <p:cNvSpPr/>
          <p:nvPr/>
        </p:nvSpPr>
        <p:spPr bwMode="auto">
          <a:xfrm>
            <a:off x="9830802" y="5439691"/>
            <a:ext cx="1480078" cy="372332"/>
          </a:xfrm>
          <a:prstGeom prst="rect">
            <a:avLst/>
          </a:prstGeom>
          <a:solidFill>
            <a:schemeClr val="bg1">
              <a:lumMod val="75000"/>
            </a:schemeClr>
          </a:solidFill>
          <a:ln w="12700">
            <a:noFill/>
            <a:miter lim="400000"/>
          </a:ln>
        </p:spPr>
        <p:txBody>
          <a:bodyPr wrap="none" lIns="25400" tIns="25400" rIns="25400" bIns="25400" anchor="ctr" anchorCtr="1">
            <a:normAutofit/>
          </a:bodyPr>
          <a:lstStyle/>
          <a:p>
            <a:pPr algn="ctr">
              <a:defRPr/>
            </a:pPr>
            <a:r>
              <a:rPr lang="zh-CN" altLang="en-US" sz="1400" dirty="0">
                <a:solidFill>
                  <a:schemeClr val="bg1"/>
                </a:solidFill>
                <a:latin typeface="+mj-ea"/>
                <a:ea typeface="+mj-ea"/>
                <a:sym typeface="Arial" panose="020B0604020202020204"/>
              </a:rPr>
              <a:t>输入标题文字</a:t>
            </a:r>
          </a:p>
        </p:txBody>
      </p:sp>
      <p:sp>
        <p:nvSpPr>
          <p:cNvPr id="22" name="Straight Connector 29">
            <a:extLst>
              <a:ext uri="{FF2B5EF4-FFF2-40B4-BE49-F238E27FC236}">
                <a16:creationId xmlns:a16="http://schemas.microsoft.com/office/drawing/2014/main" id="{67C510FF-BD31-1545-B798-487F46461966}"/>
              </a:ext>
            </a:extLst>
          </p:cNvPr>
          <p:cNvSpPr/>
          <p:nvPr/>
        </p:nvSpPr>
        <p:spPr bwMode="auto">
          <a:xfrm>
            <a:off x="2296275" y="4808343"/>
            <a:ext cx="679911" cy="0"/>
          </a:xfrm>
          <a:prstGeom prst="line">
            <a:avLst/>
          </a:prstGeom>
          <a:ln w="3175">
            <a:solidFill>
              <a:schemeClr val="bg1">
                <a:lumMod val="75000"/>
              </a:schemeClr>
            </a:solidFill>
            <a:miter lim="400000"/>
            <a:tailEnd type="triangle"/>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23" name="Straight Connector 30">
            <a:extLst>
              <a:ext uri="{FF2B5EF4-FFF2-40B4-BE49-F238E27FC236}">
                <a16:creationId xmlns:a16="http://schemas.microsoft.com/office/drawing/2014/main" id="{333A1FAF-E8B8-3A40-939E-05E67EC7240B}"/>
              </a:ext>
            </a:extLst>
          </p:cNvPr>
          <p:cNvSpPr/>
          <p:nvPr/>
        </p:nvSpPr>
        <p:spPr bwMode="auto">
          <a:xfrm>
            <a:off x="4067745" y="4808343"/>
            <a:ext cx="679911" cy="0"/>
          </a:xfrm>
          <a:prstGeom prst="line">
            <a:avLst/>
          </a:prstGeom>
          <a:ln w="3175">
            <a:solidFill>
              <a:schemeClr val="bg1">
                <a:lumMod val="75000"/>
              </a:schemeClr>
            </a:solidFill>
            <a:miter lim="400000"/>
            <a:tailEnd type="triangle"/>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24" name="Straight Connector 31">
            <a:extLst>
              <a:ext uri="{FF2B5EF4-FFF2-40B4-BE49-F238E27FC236}">
                <a16:creationId xmlns:a16="http://schemas.microsoft.com/office/drawing/2014/main" id="{83F62CD0-BD26-8440-8792-6717681FF642}"/>
              </a:ext>
            </a:extLst>
          </p:cNvPr>
          <p:cNvSpPr/>
          <p:nvPr/>
        </p:nvSpPr>
        <p:spPr bwMode="auto">
          <a:xfrm>
            <a:off x="5820713" y="4808343"/>
            <a:ext cx="679911" cy="0"/>
          </a:xfrm>
          <a:prstGeom prst="line">
            <a:avLst/>
          </a:prstGeom>
          <a:ln w="3175">
            <a:solidFill>
              <a:schemeClr val="bg1">
                <a:lumMod val="75000"/>
              </a:schemeClr>
            </a:solidFill>
            <a:miter lim="400000"/>
            <a:tailEnd type="triangle"/>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25" name="Straight Connector 32">
            <a:extLst>
              <a:ext uri="{FF2B5EF4-FFF2-40B4-BE49-F238E27FC236}">
                <a16:creationId xmlns:a16="http://schemas.microsoft.com/office/drawing/2014/main" id="{126D17AF-247A-6F45-A947-04D97363115D}"/>
              </a:ext>
            </a:extLst>
          </p:cNvPr>
          <p:cNvSpPr/>
          <p:nvPr/>
        </p:nvSpPr>
        <p:spPr bwMode="auto">
          <a:xfrm>
            <a:off x="7582932" y="4808343"/>
            <a:ext cx="679911" cy="0"/>
          </a:xfrm>
          <a:prstGeom prst="line">
            <a:avLst/>
          </a:prstGeom>
          <a:ln w="3175">
            <a:solidFill>
              <a:schemeClr val="bg1">
                <a:lumMod val="75000"/>
              </a:schemeClr>
            </a:solidFill>
            <a:miter lim="400000"/>
            <a:tailEnd type="triangle"/>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26" name="Straight Connector 33">
            <a:extLst>
              <a:ext uri="{FF2B5EF4-FFF2-40B4-BE49-F238E27FC236}">
                <a16:creationId xmlns:a16="http://schemas.microsoft.com/office/drawing/2014/main" id="{8537BDAD-F9F9-5E43-962A-D436AA433495}"/>
              </a:ext>
            </a:extLst>
          </p:cNvPr>
          <p:cNvSpPr/>
          <p:nvPr/>
        </p:nvSpPr>
        <p:spPr bwMode="auto">
          <a:xfrm>
            <a:off x="9322025" y="4808342"/>
            <a:ext cx="679911" cy="0"/>
          </a:xfrm>
          <a:prstGeom prst="line">
            <a:avLst/>
          </a:prstGeom>
          <a:ln w="3175">
            <a:solidFill>
              <a:schemeClr val="bg1">
                <a:lumMod val="75000"/>
              </a:schemeClr>
            </a:solidFill>
            <a:miter lim="400000"/>
            <a:tailEnd type="triangle"/>
          </a:ln>
        </p:spPr>
        <p:txBody>
          <a:bodyPr anchor="ctr"/>
          <a:lstStyle/>
          <a:p>
            <a:pPr algn="ctr">
              <a:defRPr/>
            </a:pPr>
            <a:endParaRPr>
              <a:solidFill>
                <a:schemeClr val="tx1">
                  <a:lumMod val="65000"/>
                  <a:lumOff val="35000"/>
                </a:schemeClr>
              </a:solidFill>
              <a:latin typeface="Arial" panose="020B0604020202020204"/>
              <a:ea typeface="微软雅黑" panose="020B0503020204020204" pitchFamily="34" charset="-122"/>
              <a:sym typeface="Arial" panose="020B0604020202020204"/>
            </a:endParaRPr>
          </a:p>
        </p:txBody>
      </p:sp>
      <p:sp>
        <p:nvSpPr>
          <p:cNvPr id="27" name="平行四边形 26">
            <a:extLst>
              <a:ext uri="{FF2B5EF4-FFF2-40B4-BE49-F238E27FC236}">
                <a16:creationId xmlns:a16="http://schemas.microsoft.com/office/drawing/2014/main" id="{8D0D3AB7-23B2-BF4E-B6EE-ECB932C1FBCB}"/>
              </a:ext>
            </a:extLst>
          </p:cNvPr>
          <p:cNvSpPr/>
          <p:nvPr/>
        </p:nvSpPr>
        <p:spPr>
          <a:xfrm>
            <a:off x="1348602" y="1940351"/>
            <a:ext cx="3962400" cy="1054100"/>
          </a:xfrm>
          <a:prstGeom prst="parallelogram">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A4FA5FFC-F116-9642-8C65-79BA7340B431}"/>
              </a:ext>
            </a:extLst>
          </p:cNvPr>
          <p:cNvSpPr txBox="1"/>
          <p:nvPr/>
        </p:nvSpPr>
        <p:spPr>
          <a:xfrm>
            <a:off x="1634342" y="2210284"/>
            <a:ext cx="3416320" cy="523220"/>
          </a:xfrm>
          <a:prstGeom prst="rect">
            <a:avLst/>
          </a:prstGeom>
          <a:noFill/>
        </p:spPr>
        <p:txBody>
          <a:bodyPr wrap="none" rtlCol="0">
            <a:spAutoFit/>
          </a:bodyPr>
          <a:lstStyle/>
          <a:p>
            <a:r>
              <a:rPr kumimoji="1" lang="zh-CN" altLang="en-US" sz="2800">
                <a:solidFill>
                  <a:schemeClr val="bg1"/>
                </a:solidFill>
              </a:rPr>
              <a:t>请在此输入标题文字</a:t>
            </a:r>
          </a:p>
        </p:txBody>
      </p:sp>
      <p:sp>
        <p:nvSpPr>
          <p:cNvPr id="30" name="平行四边形 29">
            <a:extLst>
              <a:ext uri="{FF2B5EF4-FFF2-40B4-BE49-F238E27FC236}">
                <a16:creationId xmlns:a16="http://schemas.microsoft.com/office/drawing/2014/main" id="{F6531245-8CB2-B94D-8BF5-0D76275F5EA9}"/>
              </a:ext>
            </a:extLst>
          </p:cNvPr>
          <p:cNvSpPr/>
          <p:nvPr/>
        </p:nvSpPr>
        <p:spPr>
          <a:xfrm flipH="1">
            <a:off x="6555169" y="1940351"/>
            <a:ext cx="3962400" cy="1054100"/>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平行四边形 30">
            <a:extLst>
              <a:ext uri="{FF2B5EF4-FFF2-40B4-BE49-F238E27FC236}">
                <a16:creationId xmlns:a16="http://schemas.microsoft.com/office/drawing/2014/main" id="{D3D6696A-90EA-154D-9B1A-5B39174CEBDA}"/>
              </a:ext>
            </a:extLst>
          </p:cNvPr>
          <p:cNvSpPr/>
          <p:nvPr/>
        </p:nvSpPr>
        <p:spPr>
          <a:xfrm>
            <a:off x="6590390" y="1940351"/>
            <a:ext cx="3962400" cy="1054100"/>
          </a:xfrm>
          <a:prstGeom prst="parallelogram">
            <a:avLst/>
          </a:prstGeom>
          <a:solidFill>
            <a:srgbClr val="08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4AD04E3-5CBB-D646-BA8D-60D19DA59DDB}"/>
              </a:ext>
            </a:extLst>
          </p:cNvPr>
          <p:cNvSpPr txBox="1"/>
          <p:nvPr/>
        </p:nvSpPr>
        <p:spPr>
          <a:xfrm>
            <a:off x="6876130" y="2210284"/>
            <a:ext cx="3416320" cy="523220"/>
          </a:xfrm>
          <a:prstGeom prst="rect">
            <a:avLst/>
          </a:prstGeom>
          <a:noFill/>
        </p:spPr>
        <p:txBody>
          <a:bodyPr wrap="none" rtlCol="0">
            <a:spAutoFit/>
          </a:bodyPr>
          <a:lstStyle/>
          <a:p>
            <a:r>
              <a:rPr kumimoji="1" lang="zh-CN" altLang="en-US" sz="2800">
                <a:solidFill>
                  <a:schemeClr val="bg1"/>
                </a:solidFill>
              </a:rPr>
              <a:t>请在此输入标题文字</a:t>
            </a: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3468560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燕尾形 13">
            <a:extLst>
              <a:ext uri="{FF2B5EF4-FFF2-40B4-BE49-F238E27FC236}">
                <a16:creationId xmlns:a16="http://schemas.microsoft.com/office/drawing/2014/main" id="{80C4CC0B-D243-D840-9871-E6CDEC811252}"/>
              </a:ext>
            </a:extLst>
          </p:cNvPr>
          <p:cNvSpPr/>
          <p:nvPr/>
        </p:nvSpPr>
        <p:spPr>
          <a:xfrm>
            <a:off x="1390926" y="1558878"/>
            <a:ext cx="3644900" cy="4460922"/>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框 10">
            <a:extLst>
              <a:ext uri="{FF2B5EF4-FFF2-40B4-BE49-F238E27FC236}">
                <a16:creationId xmlns:a16="http://schemas.microsoft.com/office/drawing/2014/main" id="{B598869F-2117-6145-9E74-294B1281308D}"/>
              </a:ext>
            </a:extLst>
          </p:cNvPr>
          <p:cNvSpPr txBox="1"/>
          <p:nvPr/>
        </p:nvSpPr>
        <p:spPr>
          <a:xfrm>
            <a:off x="7479565" y="2497339"/>
            <a:ext cx="1413566" cy="369332"/>
          </a:xfrm>
          <a:prstGeom prst="rect">
            <a:avLst/>
          </a:prstGeom>
          <a:noFill/>
        </p:spPr>
        <p:txBody>
          <a:bodyPr wrap="square" rtlCol="0">
            <a:spAutoFit/>
          </a:bodyPr>
          <a:lstStyle/>
          <a:p>
            <a:pPr algn="dist"/>
            <a:r>
              <a:rPr kumimoji="1" lang="en-US" altLang="zh-CN">
                <a:solidFill>
                  <a:srgbClr val="080059"/>
                </a:solidFill>
              </a:rPr>
              <a:t>PART</a:t>
            </a:r>
            <a:endParaRPr kumimoji="1" lang="zh-CN" altLang="en-US">
              <a:solidFill>
                <a:srgbClr val="080059"/>
              </a:solidFill>
            </a:endParaRPr>
          </a:p>
        </p:txBody>
      </p:sp>
      <p:sp>
        <p:nvSpPr>
          <p:cNvPr id="12" name="文本框 11">
            <a:extLst>
              <a:ext uri="{FF2B5EF4-FFF2-40B4-BE49-F238E27FC236}">
                <a16:creationId xmlns:a16="http://schemas.microsoft.com/office/drawing/2014/main" id="{67A8AF7A-2DAE-264F-95AC-7EDE6450CA18}"/>
              </a:ext>
            </a:extLst>
          </p:cNvPr>
          <p:cNvSpPr txBox="1"/>
          <p:nvPr/>
        </p:nvSpPr>
        <p:spPr>
          <a:xfrm>
            <a:off x="5400970" y="3006371"/>
            <a:ext cx="5570756" cy="1015663"/>
          </a:xfrm>
          <a:prstGeom prst="rect">
            <a:avLst/>
          </a:prstGeom>
          <a:noFill/>
        </p:spPr>
        <p:txBody>
          <a:bodyPr wrap="none" rtlCol="0">
            <a:spAutoFit/>
          </a:bodyPr>
          <a:lstStyle/>
          <a:p>
            <a:r>
              <a:rPr kumimoji="1" lang="zh-CN" altLang="en-US" sz="6000">
                <a:solidFill>
                  <a:srgbClr val="080059"/>
                </a:solidFill>
                <a:latin typeface="+mj-ea"/>
                <a:ea typeface="+mj-ea"/>
              </a:rPr>
              <a:t>取得成绩和经验</a:t>
            </a:r>
          </a:p>
        </p:txBody>
      </p:sp>
      <p:sp>
        <p:nvSpPr>
          <p:cNvPr id="13" name="燕尾形 12">
            <a:extLst>
              <a:ext uri="{FF2B5EF4-FFF2-40B4-BE49-F238E27FC236}">
                <a16:creationId xmlns:a16="http://schemas.microsoft.com/office/drawing/2014/main" id="{1C3F306D-879B-6648-8920-D0762F12A077}"/>
              </a:ext>
            </a:extLst>
          </p:cNvPr>
          <p:cNvSpPr/>
          <p:nvPr/>
        </p:nvSpPr>
        <p:spPr>
          <a:xfrm>
            <a:off x="-1816928" y="-385236"/>
            <a:ext cx="6198428" cy="7586136"/>
          </a:xfrm>
          <a:prstGeom prst="chevron">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框 14">
            <a:extLst>
              <a:ext uri="{FF2B5EF4-FFF2-40B4-BE49-F238E27FC236}">
                <a16:creationId xmlns:a16="http://schemas.microsoft.com/office/drawing/2014/main" id="{C888C081-9E12-4E4A-8D6F-00D0E9FF2787}"/>
              </a:ext>
            </a:extLst>
          </p:cNvPr>
          <p:cNvSpPr txBox="1"/>
          <p:nvPr/>
        </p:nvSpPr>
        <p:spPr>
          <a:xfrm>
            <a:off x="7466865" y="1206696"/>
            <a:ext cx="1553630" cy="1569660"/>
          </a:xfrm>
          <a:prstGeom prst="rect">
            <a:avLst/>
          </a:prstGeom>
          <a:noFill/>
        </p:spPr>
        <p:txBody>
          <a:bodyPr wrap="none" rtlCol="0">
            <a:spAutoFit/>
          </a:bodyPr>
          <a:lstStyle/>
          <a:p>
            <a:r>
              <a:rPr kumimoji="1" lang="en-US" altLang="zh-CN" sz="9600">
                <a:solidFill>
                  <a:srgbClr val="080059"/>
                </a:solidFill>
              </a:rPr>
              <a:t>02</a:t>
            </a:r>
            <a:endParaRPr kumimoji="1" lang="zh-CN" altLang="en-US" sz="9600">
              <a:solidFill>
                <a:srgbClr val="080059"/>
              </a:solidFill>
            </a:endParaRPr>
          </a:p>
        </p:txBody>
      </p:sp>
      <p:cxnSp>
        <p:nvCxnSpPr>
          <p:cNvPr id="17" name="直线连接符 16">
            <a:extLst>
              <a:ext uri="{FF2B5EF4-FFF2-40B4-BE49-F238E27FC236}">
                <a16:creationId xmlns:a16="http://schemas.microsoft.com/office/drawing/2014/main" id="{2A3FBBB3-6BE2-6344-B373-3DDC4584308F}"/>
              </a:ext>
            </a:extLst>
          </p:cNvPr>
          <p:cNvCxnSpPr/>
          <p:nvPr/>
        </p:nvCxnSpPr>
        <p:spPr>
          <a:xfrm>
            <a:off x="5524500" y="2687456"/>
            <a:ext cx="1790700" cy="0"/>
          </a:xfrm>
          <a:prstGeom prst="line">
            <a:avLst/>
          </a:prstGeom>
          <a:ln>
            <a:solidFill>
              <a:srgbClr val="080059"/>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931E639-3B7D-8748-885A-FF3424865322}"/>
              </a:ext>
            </a:extLst>
          </p:cNvPr>
          <p:cNvCxnSpPr/>
          <p:nvPr/>
        </p:nvCxnSpPr>
        <p:spPr>
          <a:xfrm>
            <a:off x="9020495" y="2687456"/>
            <a:ext cx="1790700" cy="0"/>
          </a:xfrm>
          <a:prstGeom prst="line">
            <a:avLst/>
          </a:prstGeom>
          <a:ln>
            <a:solidFill>
              <a:srgbClr val="080059"/>
            </a:solidFill>
          </a:ln>
        </p:spPr>
        <p:style>
          <a:lnRef idx="1">
            <a:schemeClr val="accent1"/>
          </a:lnRef>
          <a:fillRef idx="0">
            <a:schemeClr val="accent1"/>
          </a:fillRef>
          <a:effectRef idx="0">
            <a:schemeClr val="accent1"/>
          </a:effectRef>
          <a:fontRef idx="minor">
            <a:schemeClr val="tx1"/>
          </a:fontRef>
        </p:style>
      </p:cxnSp>
      <p:sp>
        <p:nvSpPr>
          <p:cNvPr id="19" name="燕尾形 18">
            <a:extLst>
              <a:ext uri="{FF2B5EF4-FFF2-40B4-BE49-F238E27FC236}">
                <a16:creationId xmlns:a16="http://schemas.microsoft.com/office/drawing/2014/main" id="{34985D0D-EA30-FE40-89D9-762C432B53DE}"/>
              </a:ext>
            </a:extLst>
          </p:cNvPr>
          <p:cNvSpPr/>
          <p:nvPr/>
        </p:nvSpPr>
        <p:spPr>
          <a:xfrm>
            <a:off x="3657141" y="670621"/>
            <a:ext cx="876024" cy="107214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文本框 19">
            <a:extLst>
              <a:ext uri="{FF2B5EF4-FFF2-40B4-BE49-F238E27FC236}">
                <a16:creationId xmlns:a16="http://schemas.microsoft.com/office/drawing/2014/main" id="{96F90908-A630-EE46-ABC1-BD3CA54CC6B7}"/>
              </a:ext>
            </a:extLst>
          </p:cNvPr>
          <p:cNvSpPr txBox="1"/>
          <p:nvPr/>
        </p:nvSpPr>
        <p:spPr>
          <a:xfrm>
            <a:off x="6272283" y="4252049"/>
            <a:ext cx="3942792" cy="307777"/>
          </a:xfrm>
          <a:prstGeom prst="rect">
            <a:avLst/>
          </a:prstGeom>
          <a:noFill/>
        </p:spPr>
        <p:txBody>
          <a:bodyPr wrap="square" rtlCol="0">
            <a:spAutoFit/>
          </a:bodyPr>
          <a:lstStyle/>
          <a:p>
            <a:pPr algn="dist"/>
            <a:r>
              <a:rPr kumimoji="1" lang="zh-CN" altLang="en-US" sz="1400">
                <a:solidFill>
                  <a:srgbClr val="080059"/>
                </a:solidFill>
                <a:latin typeface="+mn-ea"/>
              </a:rPr>
              <a:t>正</a:t>
            </a:r>
            <a:r>
              <a:rPr kumimoji="1" lang="en-US" altLang="zh-CN" sz="1400">
                <a:solidFill>
                  <a:srgbClr val="080059"/>
                </a:solidFill>
                <a:latin typeface="+mn-ea"/>
              </a:rPr>
              <a:t>/</a:t>
            </a:r>
            <a:r>
              <a:rPr kumimoji="1" lang="zh-CN" altLang="en-US" sz="1400">
                <a:solidFill>
                  <a:srgbClr val="080059"/>
                </a:solidFill>
                <a:latin typeface="+mn-ea"/>
              </a:rPr>
              <a:t>因</a:t>
            </a:r>
            <a:r>
              <a:rPr kumimoji="1" lang="en-US" altLang="zh-CN" sz="1400">
                <a:solidFill>
                  <a:srgbClr val="080059"/>
                </a:solidFill>
                <a:latin typeface="+mn-ea"/>
              </a:rPr>
              <a:t>/</a:t>
            </a:r>
            <a:r>
              <a:rPr kumimoji="1" lang="zh-CN" altLang="en-US" sz="1400">
                <a:solidFill>
                  <a:srgbClr val="080059"/>
                </a:solidFill>
                <a:latin typeface="+mn-ea"/>
              </a:rPr>
              <a:t>为</a:t>
            </a:r>
            <a:r>
              <a:rPr kumimoji="1" lang="en-US" altLang="zh-CN" sz="1400">
                <a:solidFill>
                  <a:srgbClr val="080059"/>
                </a:solidFill>
                <a:latin typeface="+mn-ea"/>
              </a:rPr>
              <a:t>/</a:t>
            </a:r>
            <a:r>
              <a:rPr kumimoji="1" lang="zh-CN" altLang="en-US" sz="1400">
                <a:solidFill>
                  <a:srgbClr val="080059"/>
                </a:solidFill>
                <a:latin typeface="+mn-ea"/>
              </a:rPr>
              <a:t>年</a:t>
            </a:r>
            <a:r>
              <a:rPr kumimoji="1" lang="en-US" altLang="zh-CN" sz="1400">
                <a:solidFill>
                  <a:srgbClr val="080059"/>
                </a:solidFill>
                <a:latin typeface="+mn-ea"/>
              </a:rPr>
              <a:t>/</a:t>
            </a:r>
            <a:r>
              <a:rPr kumimoji="1" lang="zh-CN" altLang="en-US" sz="1400">
                <a:solidFill>
                  <a:srgbClr val="080059"/>
                </a:solidFill>
                <a:latin typeface="+mn-ea"/>
              </a:rPr>
              <a:t>轻</a:t>
            </a:r>
            <a:r>
              <a:rPr kumimoji="1" lang="en-US" altLang="zh-CN" sz="1400">
                <a:solidFill>
                  <a:srgbClr val="080059"/>
                </a:solidFill>
                <a:latin typeface="+mn-ea"/>
              </a:rPr>
              <a:t>/</a:t>
            </a:r>
            <a:r>
              <a:rPr kumimoji="1" lang="zh-CN" altLang="en-US" sz="1400">
                <a:solidFill>
                  <a:srgbClr val="080059"/>
                </a:solidFill>
                <a:latin typeface="+mn-ea"/>
              </a:rPr>
              <a:t>所</a:t>
            </a:r>
            <a:r>
              <a:rPr kumimoji="1" lang="en-US" altLang="zh-CN" sz="1400">
                <a:solidFill>
                  <a:srgbClr val="080059"/>
                </a:solidFill>
                <a:latin typeface="+mn-ea"/>
              </a:rPr>
              <a:t>/</a:t>
            </a:r>
            <a:r>
              <a:rPr kumimoji="1" lang="zh-CN" altLang="en-US" sz="1400">
                <a:solidFill>
                  <a:srgbClr val="080059"/>
                </a:solidFill>
                <a:latin typeface="+mn-ea"/>
              </a:rPr>
              <a:t>以</a:t>
            </a:r>
            <a:r>
              <a:rPr kumimoji="1" lang="en-US" altLang="zh-CN" sz="1400">
                <a:solidFill>
                  <a:srgbClr val="080059"/>
                </a:solidFill>
                <a:latin typeface="+mn-ea"/>
              </a:rPr>
              <a:t>/</a:t>
            </a:r>
            <a:r>
              <a:rPr kumimoji="1" lang="zh-CN" altLang="en-US" sz="1400">
                <a:solidFill>
                  <a:srgbClr val="080059"/>
                </a:solidFill>
                <a:latin typeface="+mn-ea"/>
              </a:rPr>
              <a:t>勇</a:t>
            </a:r>
            <a:r>
              <a:rPr kumimoji="1" lang="en-US" altLang="zh-CN" sz="1400">
                <a:solidFill>
                  <a:srgbClr val="080059"/>
                </a:solidFill>
                <a:latin typeface="+mn-ea"/>
              </a:rPr>
              <a:t>/</a:t>
            </a:r>
            <a:r>
              <a:rPr kumimoji="1" lang="zh-CN" altLang="en-US" sz="1400">
                <a:solidFill>
                  <a:srgbClr val="080059"/>
                </a:solidFill>
                <a:latin typeface="+mn-ea"/>
              </a:rPr>
              <a:t>往</a:t>
            </a:r>
            <a:r>
              <a:rPr kumimoji="1" lang="en-US" altLang="zh-CN" sz="1400">
                <a:solidFill>
                  <a:srgbClr val="080059"/>
                </a:solidFill>
                <a:latin typeface="+mn-ea"/>
              </a:rPr>
              <a:t>/</a:t>
            </a:r>
            <a:r>
              <a:rPr kumimoji="1" lang="zh-CN" altLang="en-US" sz="1400">
                <a:solidFill>
                  <a:srgbClr val="080059"/>
                </a:solidFill>
                <a:latin typeface="+mn-ea"/>
              </a:rPr>
              <a:t>直</a:t>
            </a:r>
            <a:r>
              <a:rPr kumimoji="1" lang="en-US" altLang="zh-CN" sz="1400">
                <a:solidFill>
                  <a:srgbClr val="080059"/>
                </a:solidFill>
                <a:latin typeface="+mn-ea"/>
              </a:rPr>
              <a:t>/</a:t>
            </a:r>
            <a:r>
              <a:rPr kumimoji="1" lang="zh-CN" altLang="en-US" sz="1400">
                <a:solidFill>
                  <a:srgbClr val="080059"/>
                </a:solidFill>
                <a:latin typeface="+mn-ea"/>
              </a:rPr>
              <a:t>前！</a:t>
            </a:r>
          </a:p>
        </p:txBody>
      </p:sp>
    </p:spTree>
    <p:extLst>
      <p:ext uri="{BB962C8B-B14F-4D97-AF65-F5344CB8AC3E}">
        <p14:creationId xmlns:p14="http://schemas.microsoft.com/office/powerpoint/2010/main" val="49465744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13F9EF-C0EC-494E-A946-3C191E9BCA2A}"/>
              </a:ext>
            </a:extLst>
          </p:cNvPr>
          <p:cNvSpPr txBox="1"/>
          <p:nvPr/>
        </p:nvSpPr>
        <p:spPr>
          <a:xfrm>
            <a:off x="647700" y="190500"/>
            <a:ext cx="2339102" cy="461665"/>
          </a:xfrm>
          <a:prstGeom prst="rect">
            <a:avLst/>
          </a:prstGeom>
          <a:noFill/>
        </p:spPr>
        <p:txBody>
          <a:bodyPr wrap="none" rtlCol="0">
            <a:spAutoFit/>
          </a:bodyPr>
          <a:lstStyle/>
          <a:p>
            <a:r>
              <a:rPr kumimoji="1" lang="zh-CN" altLang="en-US" sz="2400" i="1">
                <a:solidFill>
                  <a:schemeClr val="bg1"/>
                </a:solidFill>
              </a:rPr>
              <a:t>取得成绩和经验</a:t>
            </a:r>
          </a:p>
        </p:txBody>
      </p:sp>
      <p:sp>
        <p:nvSpPr>
          <p:cNvPr id="3" name="Freeform 1">
            <a:extLst>
              <a:ext uri="{FF2B5EF4-FFF2-40B4-BE49-F238E27FC236}">
                <a16:creationId xmlns:a16="http://schemas.microsoft.com/office/drawing/2014/main" id="{FCC7C8DA-EF23-4041-BD5F-93EA7F10346A}"/>
              </a:ext>
            </a:extLst>
          </p:cNvPr>
          <p:cNvSpPr>
            <a:spLocks noChangeArrowheads="1"/>
          </p:cNvSpPr>
          <p:nvPr/>
        </p:nvSpPr>
        <p:spPr bwMode="auto">
          <a:xfrm rot="10800000">
            <a:off x="1785938" y="1787145"/>
            <a:ext cx="2014689" cy="900861"/>
          </a:xfrm>
          <a:custGeom>
            <a:avLst/>
            <a:gdLst>
              <a:gd name="T0" fmla="*/ 260531822 w 7875"/>
              <a:gd name="T1" fmla="*/ 76882102 h 3594"/>
              <a:gd name="T2" fmla="*/ 349238401 w 7875"/>
              <a:gd name="T3" fmla="*/ 0 h 3594"/>
              <a:gd name="T4" fmla="*/ 87331766 w 7875"/>
              <a:gd name="T5" fmla="*/ 0 h 3594"/>
              <a:gd name="T6" fmla="*/ 0 w 7875"/>
              <a:gd name="T7" fmla="*/ 76882102 h 3594"/>
              <a:gd name="T8" fmla="*/ 87331766 w 7875"/>
              <a:gd name="T9" fmla="*/ 152533110 h 3594"/>
              <a:gd name="T10" fmla="*/ 349238401 w 7875"/>
              <a:gd name="T11" fmla="*/ 152533110 h 3594"/>
              <a:gd name="T12" fmla="*/ 260531822 w 7875"/>
              <a:gd name="T13" fmla="*/ 76882102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080059"/>
          </a:solidFill>
          <a:ln>
            <a:noFill/>
          </a:ln>
          <a:extLst/>
        </p:spPr>
        <p:txBody>
          <a:bodyPr wrap="none" anchor="ctr"/>
          <a:lstStyle/>
          <a:p>
            <a:endParaRPr lang="zh-CN" altLang="en-US"/>
          </a:p>
        </p:txBody>
      </p:sp>
      <p:sp>
        <p:nvSpPr>
          <p:cNvPr id="4" name="Freeform 41">
            <a:extLst>
              <a:ext uri="{FF2B5EF4-FFF2-40B4-BE49-F238E27FC236}">
                <a16:creationId xmlns:a16="http://schemas.microsoft.com/office/drawing/2014/main" id="{1F29FFA9-4ACB-3F4D-AA73-F183D7236E9E}"/>
              </a:ext>
            </a:extLst>
          </p:cNvPr>
          <p:cNvSpPr>
            <a:spLocks noEditPoints="1" noChangeArrowheads="1"/>
          </p:cNvSpPr>
          <p:nvPr/>
        </p:nvSpPr>
        <p:spPr bwMode="auto">
          <a:xfrm>
            <a:off x="2543800" y="1950751"/>
            <a:ext cx="556452" cy="506881"/>
          </a:xfrm>
          <a:custGeom>
            <a:avLst/>
            <a:gdLst>
              <a:gd name="T0" fmla="*/ 2147483647 w 67"/>
              <a:gd name="T1" fmla="*/ 96449383 h 60"/>
              <a:gd name="T2" fmla="*/ 2147483647 w 67"/>
              <a:gd name="T3" fmla="*/ 0 h 60"/>
              <a:gd name="T4" fmla="*/ 2147483647 w 67"/>
              <a:gd name="T5" fmla="*/ 0 h 60"/>
              <a:gd name="T6" fmla="*/ 2056695422 w 67"/>
              <a:gd name="T7" fmla="*/ 96449383 h 60"/>
              <a:gd name="T8" fmla="*/ 2056695422 w 67"/>
              <a:gd name="T9" fmla="*/ 241119985 h 60"/>
              <a:gd name="T10" fmla="*/ 2147483647 w 67"/>
              <a:gd name="T11" fmla="*/ 675124846 h 60"/>
              <a:gd name="T12" fmla="*/ 2147483647 w 67"/>
              <a:gd name="T13" fmla="*/ 96449383 h 60"/>
              <a:gd name="T14" fmla="*/ 2147483647 w 67"/>
              <a:gd name="T15" fmla="*/ 1494920294 h 60"/>
              <a:gd name="T16" fmla="*/ 1682751421 w 67"/>
              <a:gd name="T17" fmla="*/ 96449383 h 60"/>
              <a:gd name="T18" fmla="*/ 1449038985 w 67"/>
              <a:gd name="T19" fmla="*/ 96449383 h 60"/>
              <a:gd name="T20" fmla="*/ 93487709 w 67"/>
              <a:gd name="T21" fmla="*/ 1494920294 h 60"/>
              <a:gd name="T22" fmla="*/ 93487709 w 67"/>
              <a:gd name="T23" fmla="*/ 1736040279 h 60"/>
              <a:gd name="T24" fmla="*/ 186975419 w 67"/>
              <a:gd name="T25" fmla="*/ 1784261498 h 60"/>
              <a:gd name="T26" fmla="*/ 327200146 w 67"/>
              <a:gd name="T27" fmla="*/ 1736040279 h 60"/>
              <a:gd name="T28" fmla="*/ 1589263712 w 67"/>
              <a:gd name="T29" fmla="*/ 434011806 h 60"/>
              <a:gd name="T30" fmla="*/ 2147483647 w 67"/>
              <a:gd name="T31" fmla="*/ 1736040279 h 60"/>
              <a:gd name="T32" fmla="*/ 2147483647 w 67"/>
              <a:gd name="T33" fmla="*/ 1736040279 h 60"/>
              <a:gd name="T34" fmla="*/ 2147483647 w 67"/>
              <a:gd name="T35" fmla="*/ 1494920294 h 60"/>
              <a:gd name="T36" fmla="*/ 420687855 w 67"/>
              <a:gd name="T37" fmla="*/ 1784261498 h 60"/>
              <a:gd name="T38" fmla="*/ 420687855 w 67"/>
              <a:gd name="T39" fmla="*/ 2147483647 h 60"/>
              <a:gd name="T40" fmla="*/ 607663274 w 67"/>
              <a:gd name="T41" fmla="*/ 2147483647 h 60"/>
              <a:gd name="T42" fmla="*/ 1308807421 w 67"/>
              <a:gd name="T43" fmla="*/ 2147483647 h 60"/>
              <a:gd name="T44" fmla="*/ 1308807421 w 67"/>
              <a:gd name="T45" fmla="*/ 2025381482 h 60"/>
              <a:gd name="T46" fmla="*/ 1355551275 w 67"/>
              <a:gd name="T47" fmla="*/ 1977153319 h 60"/>
              <a:gd name="T48" fmla="*/ 1776239131 w 67"/>
              <a:gd name="T49" fmla="*/ 1977153319 h 60"/>
              <a:gd name="T50" fmla="*/ 1822982985 w 67"/>
              <a:gd name="T51" fmla="*/ 2025381482 h 60"/>
              <a:gd name="T52" fmla="*/ 1822982985 w 67"/>
              <a:gd name="T53" fmla="*/ 2147483647 h 60"/>
              <a:gd name="T54" fmla="*/ 2147483647 w 67"/>
              <a:gd name="T55" fmla="*/ 2147483647 h 60"/>
              <a:gd name="T56" fmla="*/ 2147483647 w 67"/>
              <a:gd name="T57" fmla="*/ 2147483647 h 60"/>
              <a:gd name="T58" fmla="*/ 2147483647 w 67"/>
              <a:gd name="T59" fmla="*/ 1832482717 h 60"/>
              <a:gd name="T60" fmla="*/ 1589263712 w 67"/>
              <a:gd name="T61" fmla="*/ 626903627 h 60"/>
              <a:gd name="T62" fmla="*/ 420687855 w 67"/>
              <a:gd name="T63" fmla="*/ 178426149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 name="TextBox 39">
            <a:extLst>
              <a:ext uri="{FF2B5EF4-FFF2-40B4-BE49-F238E27FC236}">
                <a16:creationId xmlns:a16="http://schemas.microsoft.com/office/drawing/2014/main" id="{1365CEB4-9437-EC45-94E9-FB42BD98DE26}"/>
              </a:ext>
            </a:extLst>
          </p:cNvPr>
          <p:cNvSpPr txBox="1">
            <a:spLocks noChangeArrowheads="1"/>
          </p:cNvSpPr>
          <p:nvPr/>
        </p:nvSpPr>
        <p:spPr bwMode="auto">
          <a:xfrm>
            <a:off x="4501511" y="2083713"/>
            <a:ext cx="5999812" cy="67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400">
                <a:solidFill>
                  <a:srgbClr val="0D0D0D"/>
                </a:solidFill>
                <a:latin typeface="+mn-ea"/>
                <a:ea typeface="+mn-ea"/>
              </a:rPr>
              <a:t>单击此处添加文本单击此处添加文本 单击此处添加文本单击此处添加文本单击此处添加文本</a:t>
            </a:r>
            <a:endParaRPr lang="en-US" altLang="zh-CN" sz="1400">
              <a:solidFill>
                <a:srgbClr val="0D0D0D"/>
              </a:solidFill>
              <a:latin typeface="+mn-ea"/>
              <a:ea typeface="+mn-ea"/>
            </a:endParaRPr>
          </a:p>
        </p:txBody>
      </p:sp>
      <p:sp>
        <p:nvSpPr>
          <p:cNvPr id="6" name="TextBox 40">
            <a:extLst>
              <a:ext uri="{FF2B5EF4-FFF2-40B4-BE49-F238E27FC236}">
                <a16:creationId xmlns:a16="http://schemas.microsoft.com/office/drawing/2014/main" id="{5A18444F-3800-5040-B68C-C60A57106D94}"/>
              </a:ext>
            </a:extLst>
          </p:cNvPr>
          <p:cNvSpPr txBox="1">
            <a:spLocks noChangeArrowheads="1"/>
          </p:cNvSpPr>
          <p:nvPr/>
        </p:nvSpPr>
        <p:spPr bwMode="auto">
          <a:xfrm>
            <a:off x="3873036" y="1676401"/>
            <a:ext cx="3237132" cy="29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rgbClr val="404040"/>
                </a:solidFill>
                <a:latin typeface="+mj-ea"/>
                <a:ea typeface="+mj-ea"/>
              </a:rPr>
              <a:t>（一）</a:t>
            </a:r>
            <a:r>
              <a:rPr lang="zh-CN" altLang="en-US" sz="1600" b="1">
                <a:solidFill>
                  <a:srgbClr val="404040"/>
                </a:solidFill>
                <a:latin typeface="+mj-ea"/>
                <a:ea typeface="+mj-ea"/>
              </a:rPr>
              <a:t>单击填加标题</a:t>
            </a:r>
          </a:p>
        </p:txBody>
      </p:sp>
      <p:sp>
        <p:nvSpPr>
          <p:cNvPr id="7" name="Freeform 1">
            <a:extLst>
              <a:ext uri="{FF2B5EF4-FFF2-40B4-BE49-F238E27FC236}">
                <a16:creationId xmlns:a16="http://schemas.microsoft.com/office/drawing/2014/main" id="{86799078-C420-1043-9578-0C89D8D01F37}"/>
              </a:ext>
            </a:extLst>
          </p:cNvPr>
          <p:cNvSpPr>
            <a:spLocks noChangeArrowheads="1"/>
          </p:cNvSpPr>
          <p:nvPr/>
        </p:nvSpPr>
        <p:spPr bwMode="auto">
          <a:xfrm rot="10800000">
            <a:off x="1785938" y="4849643"/>
            <a:ext cx="2014689" cy="943454"/>
          </a:xfrm>
          <a:custGeom>
            <a:avLst/>
            <a:gdLst>
              <a:gd name="T0" fmla="*/ 260531822 w 7875"/>
              <a:gd name="T1" fmla="*/ 76882102 h 3594"/>
              <a:gd name="T2" fmla="*/ 349238401 w 7875"/>
              <a:gd name="T3" fmla="*/ 0 h 3594"/>
              <a:gd name="T4" fmla="*/ 87331766 w 7875"/>
              <a:gd name="T5" fmla="*/ 0 h 3594"/>
              <a:gd name="T6" fmla="*/ 0 w 7875"/>
              <a:gd name="T7" fmla="*/ 76882102 h 3594"/>
              <a:gd name="T8" fmla="*/ 87331766 w 7875"/>
              <a:gd name="T9" fmla="*/ 152533110 h 3594"/>
              <a:gd name="T10" fmla="*/ 349238401 w 7875"/>
              <a:gd name="T11" fmla="*/ 152533110 h 3594"/>
              <a:gd name="T12" fmla="*/ 260531822 w 7875"/>
              <a:gd name="T13" fmla="*/ 76882102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080059"/>
          </a:solidFill>
          <a:ln>
            <a:noFill/>
          </a:ln>
          <a:extLst/>
        </p:spPr>
        <p:txBody>
          <a:bodyPr wrap="none" anchor="ctr"/>
          <a:lstStyle/>
          <a:p>
            <a:endParaRPr lang="zh-CN" altLang="en-US"/>
          </a:p>
        </p:txBody>
      </p:sp>
      <p:pic>
        <p:nvPicPr>
          <p:cNvPr id="8" name="Picture 2">
            <a:extLst>
              <a:ext uri="{FF2B5EF4-FFF2-40B4-BE49-F238E27FC236}">
                <a16:creationId xmlns:a16="http://schemas.microsoft.com/office/drawing/2014/main" id="{60411010-4111-544C-A1AD-1D740D6A2C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2855" y="5100557"/>
            <a:ext cx="421129" cy="44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4">
            <a:extLst>
              <a:ext uri="{FF2B5EF4-FFF2-40B4-BE49-F238E27FC236}">
                <a16:creationId xmlns:a16="http://schemas.microsoft.com/office/drawing/2014/main" id="{2BC0AF65-D640-2C40-853F-66152C6A5A2E}"/>
              </a:ext>
            </a:extLst>
          </p:cNvPr>
          <p:cNvSpPr txBox="1">
            <a:spLocks noChangeArrowheads="1"/>
          </p:cNvSpPr>
          <p:nvPr/>
        </p:nvSpPr>
        <p:spPr bwMode="auto">
          <a:xfrm>
            <a:off x="4501511" y="3666074"/>
            <a:ext cx="5999812" cy="67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400">
                <a:solidFill>
                  <a:srgbClr val="0D0D0D"/>
                </a:solidFill>
                <a:latin typeface="+mn-ea"/>
                <a:ea typeface="+mn-ea"/>
              </a:rPr>
              <a:t>单击此处添加文本单击此处添加文本 单击此处添加文本单击此处添加文本单击此处添加文本</a:t>
            </a:r>
            <a:endParaRPr lang="en-US" altLang="zh-CN" sz="1400">
              <a:solidFill>
                <a:srgbClr val="0D0D0D"/>
              </a:solidFill>
              <a:latin typeface="+mn-ea"/>
              <a:ea typeface="+mn-ea"/>
            </a:endParaRPr>
          </a:p>
        </p:txBody>
      </p:sp>
      <p:sp>
        <p:nvSpPr>
          <p:cNvPr id="10" name="TextBox 45">
            <a:extLst>
              <a:ext uri="{FF2B5EF4-FFF2-40B4-BE49-F238E27FC236}">
                <a16:creationId xmlns:a16="http://schemas.microsoft.com/office/drawing/2014/main" id="{A04038E9-291B-B748-B53A-4EC714B1AD9E}"/>
              </a:ext>
            </a:extLst>
          </p:cNvPr>
          <p:cNvSpPr txBox="1">
            <a:spLocks noChangeArrowheads="1"/>
          </p:cNvSpPr>
          <p:nvPr/>
        </p:nvSpPr>
        <p:spPr bwMode="auto">
          <a:xfrm>
            <a:off x="3873036" y="3256633"/>
            <a:ext cx="3237132" cy="29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rgbClr val="404040"/>
                </a:solidFill>
                <a:latin typeface="+mj-ea"/>
                <a:ea typeface="+mj-ea"/>
              </a:rPr>
              <a:t>（</a:t>
            </a:r>
            <a:r>
              <a:rPr lang="zh-CN" altLang="en-US" sz="1600" b="1">
                <a:solidFill>
                  <a:srgbClr val="404040"/>
                </a:solidFill>
                <a:latin typeface="+mj-ea"/>
                <a:ea typeface="+mj-ea"/>
              </a:rPr>
              <a:t>二</a:t>
            </a:r>
            <a:r>
              <a:rPr lang="zh-CN" altLang="zh-CN" sz="1600" b="1">
                <a:solidFill>
                  <a:srgbClr val="404040"/>
                </a:solidFill>
                <a:latin typeface="+mj-ea"/>
                <a:ea typeface="+mj-ea"/>
              </a:rPr>
              <a:t>）</a:t>
            </a:r>
            <a:r>
              <a:rPr lang="zh-CN" altLang="en-US" sz="1600" b="1">
                <a:solidFill>
                  <a:srgbClr val="404040"/>
                </a:solidFill>
                <a:latin typeface="+mj-ea"/>
                <a:ea typeface="+mj-ea"/>
              </a:rPr>
              <a:t>单击填加标题</a:t>
            </a:r>
          </a:p>
        </p:txBody>
      </p:sp>
      <p:sp>
        <p:nvSpPr>
          <p:cNvPr id="11" name="TextBox 46">
            <a:extLst>
              <a:ext uri="{FF2B5EF4-FFF2-40B4-BE49-F238E27FC236}">
                <a16:creationId xmlns:a16="http://schemas.microsoft.com/office/drawing/2014/main" id="{E0AA462B-49BA-E943-BDF5-5D3D1E69EA90}"/>
              </a:ext>
            </a:extLst>
          </p:cNvPr>
          <p:cNvSpPr txBox="1">
            <a:spLocks noChangeArrowheads="1"/>
          </p:cNvSpPr>
          <p:nvPr/>
        </p:nvSpPr>
        <p:spPr bwMode="auto">
          <a:xfrm>
            <a:off x="4501511" y="5190934"/>
            <a:ext cx="5999812" cy="67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400">
                <a:solidFill>
                  <a:srgbClr val="0D0D0D"/>
                </a:solidFill>
                <a:latin typeface="+mn-ea"/>
                <a:ea typeface="+mn-ea"/>
              </a:rPr>
              <a:t>单击此处添加文本单击此处添加文本 单击此处添加文本单击此处添加文本单击此处添加文本</a:t>
            </a:r>
            <a:endParaRPr lang="en-US" altLang="zh-CN" sz="1400">
              <a:solidFill>
                <a:srgbClr val="0D0D0D"/>
              </a:solidFill>
              <a:latin typeface="+mn-ea"/>
              <a:ea typeface="+mn-ea"/>
            </a:endParaRPr>
          </a:p>
        </p:txBody>
      </p:sp>
      <p:sp>
        <p:nvSpPr>
          <p:cNvPr id="12" name="TextBox 47">
            <a:extLst>
              <a:ext uri="{FF2B5EF4-FFF2-40B4-BE49-F238E27FC236}">
                <a16:creationId xmlns:a16="http://schemas.microsoft.com/office/drawing/2014/main" id="{84DD0124-53D3-6647-9C82-B6225560C21C}"/>
              </a:ext>
            </a:extLst>
          </p:cNvPr>
          <p:cNvSpPr txBox="1">
            <a:spLocks noChangeArrowheads="1"/>
          </p:cNvSpPr>
          <p:nvPr/>
        </p:nvSpPr>
        <p:spPr bwMode="auto">
          <a:xfrm>
            <a:off x="3873036" y="4783623"/>
            <a:ext cx="3237132" cy="29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rgbClr val="404040"/>
                </a:solidFill>
                <a:latin typeface="+mj-ea"/>
                <a:ea typeface="+mj-ea"/>
              </a:rPr>
              <a:t>（</a:t>
            </a:r>
            <a:r>
              <a:rPr lang="zh-CN" altLang="en-US" sz="1600" b="1">
                <a:solidFill>
                  <a:srgbClr val="404040"/>
                </a:solidFill>
                <a:latin typeface="+mj-ea"/>
                <a:ea typeface="+mj-ea"/>
              </a:rPr>
              <a:t>三</a:t>
            </a:r>
            <a:r>
              <a:rPr lang="zh-CN" altLang="zh-CN" sz="1600" b="1">
                <a:solidFill>
                  <a:srgbClr val="404040"/>
                </a:solidFill>
                <a:latin typeface="+mj-ea"/>
                <a:ea typeface="+mj-ea"/>
              </a:rPr>
              <a:t>）</a:t>
            </a:r>
            <a:r>
              <a:rPr lang="zh-CN" altLang="en-US" sz="1600" b="1">
                <a:solidFill>
                  <a:srgbClr val="404040"/>
                </a:solidFill>
                <a:latin typeface="+mj-ea"/>
                <a:ea typeface="+mj-ea"/>
              </a:rPr>
              <a:t>单击填加标题</a:t>
            </a:r>
          </a:p>
        </p:txBody>
      </p:sp>
      <p:sp>
        <p:nvSpPr>
          <p:cNvPr id="13" name="Freeform 1">
            <a:extLst>
              <a:ext uri="{FF2B5EF4-FFF2-40B4-BE49-F238E27FC236}">
                <a16:creationId xmlns:a16="http://schemas.microsoft.com/office/drawing/2014/main" id="{8DDF5FC1-705D-6F43-B9E8-36950C4DAED9}"/>
              </a:ext>
            </a:extLst>
          </p:cNvPr>
          <p:cNvSpPr>
            <a:spLocks noChangeArrowheads="1"/>
          </p:cNvSpPr>
          <p:nvPr/>
        </p:nvSpPr>
        <p:spPr bwMode="auto">
          <a:xfrm rot="10800000">
            <a:off x="1785938" y="3322654"/>
            <a:ext cx="2014689" cy="943453"/>
          </a:xfrm>
          <a:custGeom>
            <a:avLst/>
            <a:gdLst>
              <a:gd name="T0" fmla="*/ 2147483647 w 7875"/>
              <a:gd name="T1" fmla="*/ 1102871697 h 3594"/>
              <a:gd name="T2" fmla="*/ 2147483647 w 7875"/>
              <a:gd name="T3" fmla="*/ 0 h 3594"/>
              <a:gd name="T4" fmla="*/ 1199687158 w 7875"/>
              <a:gd name="T5" fmla="*/ 0 h 3594"/>
              <a:gd name="T6" fmla="*/ 0 w 7875"/>
              <a:gd name="T7" fmla="*/ 1102871697 h 3594"/>
              <a:gd name="T8" fmla="*/ 1199687158 w 7875"/>
              <a:gd name="T9" fmla="*/ 2147483647 h 3594"/>
              <a:gd name="T10" fmla="*/ 2147483647 w 7875"/>
              <a:gd name="T11" fmla="*/ 2147483647 h 3594"/>
              <a:gd name="T12" fmla="*/ 2147483647 w 7875"/>
              <a:gd name="T13" fmla="*/ 1102871697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tx1">
              <a:lumMod val="50000"/>
              <a:lumOff val="50000"/>
            </a:schemeClr>
          </a:solidFill>
          <a:ln>
            <a:noFill/>
          </a:ln>
          <a:extLst/>
        </p:spPr>
        <p:txBody>
          <a:bodyPr wrap="none" anchor="ctr"/>
          <a:lstStyle/>
          <a:p>
            <a:endParaRPr lang="zh-CN" altLang="en-US"/>
          </a:p>
        </p:txBody>
      </p:sp>
      <p:grpSp>
        <p:nvGrpSpPr>
          <p:cNvPr id="14" name="Group 2">
            <a:extLst>
              <a:ext uri="{FF2B5EF4-FFF2-40B4-BE49-F238E27FC236}">
                <a16:creationId xmlns:a16="http://schemas.microsoft.com/office/drawing/2014/main" id="{DE901280-1CD8-984F-903D-D53FB0EDBCA5}"/>
              </a:ext>
            </a:extLst>
          </p:cNvPr>
          <p:cNvGrpSpPr/>
          <p:nvPr/>
        </p:nvGrpSpPr>
        <p:grpSpPr bwMode="auto">
          <a:xfrm>
            <a:off x="2493711" y="3412577"/>
            <a:ext cx="624867" cy="635167"/>
            <a:chOff x="1569458" y="688424"/>
            <a:chExt cx="334962" cy="331788"/>
          </a:xfrm>
          <a:solidFill>
            <a:schemeClr val="bg1"/>
          </a:solidFill>
        </p:grpSpPr>
        <p:sp>
          <p:nvSpPr>
            <p:cNvPr id="15" name="Freeform 11">
              <a:extLst>
                <a:ext uri="{FF2B5EF4-FFF2-40B4-BE49-F238E27FC236}">
                  <a16:creationId xmlns:a16="http://schemas.microsoft.com/office/drawing/2014/main" id="{A2FCD2CB-B741-6943-A1E3-A11A485861D6}"/>
                </a:ext>
              </a:extLst>
            </p:cNvPr>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16" name="Freeform 12">
              <a:extLst>
                <a:ext uri="{FF2B5EF4-FFF2-40B4-BE49-F238E27FC236}">
                  <a16:creationId xmlns:a16="http://schemas.microsoft.com/office/drawing/2014/main" id="{F6E49C35-625E-5A4F-AE5D-57963A706F00}"/>
                </a:ext>
              </a:extLst>
            </p:cNvPr>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17" name="Freeform 13">
              <a:extLst>
                <a:ext uri="{FF2B5EF4-FFF2-40B4-BE49-F238E27FC236}">
                  <a16:creationId xmlns:a16="http://schemas.microsoft.com/office/drawing/2014/main" id="{D37589AA-8717-E14D-9F33-D164A9233AEF}"/>
                </a:ext>
              </a:extLst>
            </p:cNvPr>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18" name="Freeform 14">
              <a:extLst>
                <a:ext uri="{FF2B5EF4-FFF2-40B4-BE49-F238E27FC236}">
                  <a16:creationId xmlns:a16="http://schemas.microsoft.com/office/drawing/2014/main" id="{A1421D79-4B9F-8D47-9D03-C14837116DC5}"/>
                </a:ext>
              </a:extLst>
            </p:cNvPr>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19" name="Freeform 15">
              <a:extLst>
                <a:ext uri="{FF2B5EF4-FFF2-40B4-BE49-F238E27FC236}">
                  <a16:creationId xmlns:a16="http://schemas.microsoft.com/office/drawing/2014/main" id="{A5CCE25E-10BF-724D-BE4D-A8B07D506E69}"/>
                </a:ext>
              </a:extLst>
            </p:cNvPr>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20" name="Freeform 16">
              <a:extLst>
                <a:ext uri="{FF2B5EF4-FFF2-40B4-BE49-F238E27FC236}">
                  <a16:creationId xmlns:a16="http://schemas.microsoft.com/office/drawing/2014/main" id="{2BC9600F-9C69-6E48-88F0-02A31B90A2BF}"/>
                </a:ext>
              </a:extLst>
            </p:cNvPr>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gr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954" y="491191"/>
            <a:ext cx="859244" cy="1077492"/>
          </a:xfrm>
          <a:prstGeom prst="rect">
            <a:avLst/>
          </a:prstGeom>
        </p:spPr>
      </p:pic>
    </p:spTree>
    <p:extLst>
      <p:ext uri="{BB962C8B-B14F-4D97-AF65-F5344CB8AC3E}">
        <p14:creationId xmlns:p14="http://schemas.microsoft.com/office/powerpoint/2010/main" val="49585287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4441</TotalTime>
  <Words>1550</Words>
  <Application>Microsoft Office PowerPoint</Application>
  <PresentationFormat>宽屏</PresentationFormat>
  <Paragraphs>219</Paragraphs>
  <Slides>20</Slides>
  <Notes>20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思源黑体 CN Bold</vt:lpstr>
      <vt:lpstr>思源黑体 CN Regular</vt:lpstr>
      <vt:lpstr>微软雅黑</vt:lpstr>
      <vt:lpstr>Arial</vt:lpstr>
      <vt:lpstr>Arial Black</vt:lpstr>
      <vt:lpstr>Calibri</vt:lpstr>
      <vt:lpstr>Century Gothic</vt:lpstr>
      <vt:lpstr>Wingdings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 </cp:lastModifiedBy>
  <cp:revision>646</cp:revision>
  <dcterms:created xsi:type="dcterms:W3CDTF">2018-06-17T04:53:58Z</dcterms:created>
  <dcterms:modified xsi:type="dcterms:W3CDTF">2019-08-15T01:57:37Z</dcterms:modified>
</cp:coreProperties>
</file>